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55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03" r:id="rId33"/>
    <p:sldId id="427" r:id="rId34"/>
    <p:sldId id="428" r:id="rId35"/>
    <p:sldId id="429" r:id="rId36"/>
    <p:sldId id="419" r:id="rId37"/>
    <p:sldId id="431" r:id="rId38"/>
    <p:sldId id="435" r:id="rId39"/>
    <p:sldId id="415" r:id="rId40"/>
    <p:sldId id="417" r:id="rId41"/>
    <p:sldId id="416" r:id="rId42"/>
    <p:sldId id="418" r:id="rId43"/>
    <p:sldId id="421" r:id="rId44"/>
    <p:sldId id="420" r:id="rId45"/>
    <p:sldId id="423" r:id="rId46"/>
    <p:sldId id="422" r:id="rId47"/>
    <p:sldId id="424" r:id="rId48"/>
    <p:sldId id="432" r:id="rId49"/>
    <p:sldId id="426" r:id="rId50"/>
    <p:sldId id="430" r:id="rId51"/>
    <p:sldId id="434" r:id="rId52"/>
    <p:sldId id="433" r:id="rId53"/>
    <p:sldId id="409" r:id="rId54"/>
    <p:sldId id="45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898"/>
    <a:srgbClr val="0000FF"/>
    <a:srgbClr val="CC2DB0"/>
    <a:srgbClr val="F6D6F1"/>
    <a:srgbClr val="EA700D"/>
    <a:srgbClr val="F9EF96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481" dt="2023-02-16T14:19:01.8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60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redo custSel addSld delSld modSld sldOrd">
      <pc:chgData name="Weifeng Xu" userId="e7aed605-a3dd-4d5a-a692-a87037af107b" providerId="ADAL" clId="{65D2CD8F-A833-4ED3-BFC9-CC46DE2FF59E}" dt="2023-02-16T14:54:16.129" v="3995" actId="14100"/>
      <pc:docMkLst>
        <pc:docMk/>
      </pc:docMkLst>
      <pc:sldChg chg="addSp delSp modSp mod modNotesTx">
        <pc:chgData name="Weifeng Xu" userId="e7aed605-a3dd-4d5a-a692-a87037af107b" providerId="ADAL" clId="{65D2CD8F-A833-4ED3-BFC9-CC46DE2FF59E}" dt="2023-02-16T13:15:28.478" v="3613" actId="6549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3-02-16T14:28:16.752" v="3974" actId="313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28:16.752" v="3974" actId="313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3-02-16T13:41:16.923" v="3657" actId="478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 del">
          <ac:chgData name="Weifeng Xu" userId="e7aed605-a3dd-4d5a-a692-a87037af107b" providerId="ADAL" clId="{65D2CD8F-A833-4ED3-BFC9-CC46DE2FF59E}" dt="2023-02-16T13:41:16.923" v="3657" actId="478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3-02-16T13:53:21.374" v="3664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3-02-16T13:53:21.374" v="3664" actId="14100"/>
          <ac:spMkLst>
            <pc:docMk/>
            <pc:sldMk cId="2738691049" sldId="431"/>
            <ac:spMk id="2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3-02-16T14:54:16.129" v="3995" actId="1410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3-02-16T14:52:32.206" v="3982" actId="20577"/>
          <ac:spMkLst>
            <pc:docMk/>
            <pc:sldMk cId="2405872845" sldId="435"/>
            <ac:spMk id="25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3-02-16T14:54:16.129" v="3995" actId="14100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3-02-16T14:54:09.783" v="3993" actId="14100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3-02-16T14:05:34.056" v="3666" actId="14100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3-02-16T14:52:40.432" v="3983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  <pc:cxnChg chg="add mod">
          <ac:chgData name="Weifeng Xu" userId="e7aed605-a3dd-4d5a-a692-a87037af107b" providerId="ADAL" clId="{65D2CD8F-A833-4ED3-BFC9-CC46DE2FF59E}" dt="2023-02-16T14:53:19.343" v="3987" actId="14100"/>
          <ac:cxnSpMkLst>
            <pc:docMk/>
            <pc:sldMk cId="2405872845" sldId="435"/>
            <ac:cxnSpMk id="56" creationId="{80DBD6A0-BB1E-1505-796C-9FBA3AD9106D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3-02-16T13:16:37.245" v="3614" actId="6549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3-02-16T13:16:37.245" v="3614" actId="6549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3-02-13T14:21:31.100" v="3603" actId="20577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3-02-13T14:21:31.100" v="3603" actId="20577"/>
          <ac:spMkLst>
            <pc:docMk/>
            <pc:sldMk cId="1780675659" sldId="439"/>
            <ac:spMk id="22" creationId="{88ABA941-8A07-D31E-2731-1F6DAC888FF8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3-02-13T14:13:51.295" v="3220" actId="1076"/>
          <ac:picMkLst>
            <pc:docMk/>
            <pc:sldMk cId="1780675659" sldId="439"/>
            <ac:picMk id="16" creationId="{481DA61F-2EAC-48C4-F303-5DE2D4495693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mod">
          <ac:chgData name="Weifeng Xu" userId="e7aed605-a3dd-4d5a-a692-a87037af107b" providerId="ADAL" clId="{65D2CD8F-A833-4ED3-BFC9-CC46DE2FF59E}" dt="2023-02-13T14:14:04.099" v="3222" actId="688"/>
          <ac:picMkLst>
            <pc:docMk/>
            <pc:sldMk cId="1780675659" sldId="439"/>
            <ac:picMk id="19" creationId="{8C20DC76-AE27-417C-539C-1B2024CEAA1F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3-02-16T14:19:01.848" v="3972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3-02-16T14:18:02.125" v="3947" actId="14100"/>
          <ac:spMkLst>
            <pc:docMk/>
            <pc:sldMk cId="475534982" sldId="442"/>
            <ac:spMk id="4" creationId="{3974AEF1-5535-85C0-1307-1AAFDDBE7A16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3-02-16T14:18:26.368" v="3956"/>
          <ac:grpSpMkLst>
            <pc:docMk/>
            <pc:sldMk cId="475534982" sldId="442"/>
            <ac:grpSpMk id="15" creationId="{648661AD-8B0A-5C00-08BE-FC4F81CE22B2}"/>
          </ac:grpSpMkLst>
        </pc:grpChg>
        <pc:grpChg chg="mod">
          <ac:chgData name="Weifeng Xu" userId="e7aed605-a3dd-4d5a-a692-a87037af107b" providerId="ADAL" clId="{65D2CD8F-A833-4ED3-BFC9-CC46DE2FF59E}" dt="2023-02-16T14:18:33.470" v="3960"/>
          <ac:grpSpMkLst>
            <pc:docMk/>
            <pc:sldMk cId="475534982" sldId="442"/>
            <ac:grpSpMk id="20" creationId="{2B414C9E-1098-6C57-1E3E-B25C59C0C459}"/>
          </ac:grpSpMkLst>
        </pc:grpChg>
        <pc:grpChg chg="mod">
          <ac:chgData name="Weifeng Xu" userId="e7aed605-a3dd-4d5a-a692-a87037af107b" providerId="ADAL" clId="{65D2CD8F-A833-4ED3-BFC9-CC46DE2FF59E}" dt="2023-02-16T14:18:52.871" v="3968"/>
          <ac:grpSpMkLst>
            <pc:docMk/>
            <pc:sldMk cId="475534982" sldId="442"/>
            <ac:grpSpMk id="25" creationId="{ECF61275-2B53-8C89-ED79-5D959432519F}"/>
          </ac:grpSpMkLst>
        </pc:grpChg>
        <pc:grpChg chg="mod">
          <ac:chgData name="Weifeng Xu" userId="e7aed605-a3dd-4d5a-a692-a87037af107b" providerId="ADAL" clId="{65D2CD8F-A833-4ED3-BFC9-CC46DE2FF59E}" dt="2023-02-16T14:19:01.848" v="3972"/>
          <ac:grpSpMkLst>
            <pc:docMk/>
            <pc:sldMk cId="475534982" sldId="442"/>
            <ac:grpSpMk id="28" creationId="{9B2C18F4-8985-8603-FE19-7E8F435B64A4}"/>
          </ac:grpSpMkLst>
        </pc:grpChg>
        <pc:graphicFrameChg chg="add mod modGraphic">
          <ac:chgData name="Weifeng Xu" userId="e7aed605-a3dd-4d5a-a692-a87037af107b" providerId="ADAL" clId="{65D2CD8F-A833-4ED3-BFC9-CC46DE2FF59E}" dt="2023-02-16T14:18:05.837" v="3948" actId="1076"/>
          <ac:graphicFrameMkLst>
            <pc:docMk/>
            <pc:sldMk cId="475534982" sldId="442"/>
            <ac:graphicFrameMk id="5" creationId="{F807CFC6-3CC9-5D36-C665-CB2757C3676E}"/>
          </ac:graphicFrameMkLst>
        </pc:graphicFrame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 del">
          <ac:chgData name="Weifeng Xu" userId="e7aed605-a3dd-4d5a-a692-a87037af107b" providerId="ADAL" clId="{65D2CD8F-A833-4ED3-BFC9-CC46DE2FF59E}" dt="2023-02-16T14:18:14.151" v="3950" actId="9405"/>
          <ac:inkMkLst>
            <pc:docMk/>
            <pc:sldMk cId="475534982" sldId="442"/>
            <ac:inkMk id="7" creationId="{25456EC0-51F8-F6A5-3577-15B413ADBEC7}"/>
          </ac:inkMkLst>
        </pc:ink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">
          <ac:chgData name="Weifeng Xu" userId="e7aed605-a3dd-4d5a-a692-a87037af107b" providerId="ADAL" clId="{65D2CD8F-A833-4ED3-BFC9-CC46DE2FF59E}" dt="2023-02-16T14:18:20.144" v="3951" actId="9405"/>
          <ac:inkMkLst>
            <pc:docMk/>
            <pc:sldMk cId="475534982" sldId="442"/>
            <ac:inkMk id="9" creationId="{3B15C5C1-A86F-3522-8632-E59247D73BD8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  <pc:inkChg chg="add del mod">
          <ac:chgData name="Weifeng Xu" userId="e7aed605-a3dd-4d5a-a692-a87037af107b" providerId="ADAL" clId="{65D2CD8F-A833-4ED3-BFC9-CC46DE2FF59E}" dt="2023-02-16T14:18:27.239" v="3957" actId="9405"/>
          <ac:inkMkLst>
            <pc:docMk/>
            <pc:sldMk cId="475534982" sldId="442"/>
            <ac:inkMk id="13" creationId="{A0432D8F-9846-5A13-AB4A-563902B84383}"/>
          </ac:inkMkLst>
        </pc:inkChg>
        <pc:inkChg chg="add del mod">
          <ac:chgData name="Weifeng Xu" userId="e7aed605-a3dd-4d5a-a692-a87037af107b" providerId="ADAL" clId="{65D2CD8F-A833-4ED3-BFC9-CC46DE2FF59E}" dt="2023-02-16T14:18:26.368" v="3956"/>
          <ac:inkMkLst>
            <pc:docMk/>
            <pc:sldMk cId="475534982" sldId="442"/>
            <ac:inkMk id="14" creationId="{802B2FF4-0E9D-6C08-245C-0D62F3CCA19C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6" creationId="{45FBF541-1AF1-C428-64F6-3B0B619D5120}"/>
          </ac:inkMkLst>
        </pc:inkChg>
        <pc:inkChg chg="add mod">
          <ac:chgData name="Weifeng Xu" userId="e7aed605-a3dd-4d5a-a692-a87037af107b" providerId="ADAL" clId="{65D2CD8F-A833-4ED3-BFC9-CC46DE2FF59E}" dt="2023-02-16T14:18:33.470" v="3960"/>
          <ac:inkMkLst>
            <pc:docMk/>
            <pc:sldMk cId="475534982" sldId="442"/>
            <ac:inkMk id="19" creationId="{130A5370-6C09-5BB7-4B66-CC0AE43CD41A}"/>
          </ac:inkMkLst>
        </pc:inkChg>
        <pc:inkChg chg="add del">
          <ac:chgData name="Weifeng Xu" userId="e7aed605-a3dd-4d5a-a692-a87037af107b" providerId="ADAL" clId="{65D2CD8F-A833-4ED3-BFC9-CC46DE2FF59E}" dt="2023-02-16T14:18:43.775" v="3962" actId="9405"/>
          <ac:inkMkLst>
            <pc:docMk/>
            <pc:sldMk cId="475534982" sldId="442"/>
            <ac:inkMk id="21" creationId="{C431E31C-0B4A-C60F-C5DE-253B9A3A1261}"/>
          </ac:inkMkLst>
        </pc:inkChg>
        <pc:inkChg chg="add">
          <ac:chgData name="Weifeng Xu" userId="e7aed605-a3dd-4d5a-a692-a87037af107b" providerId="ADAL" clId="{65D2CD8F-A833-4ED3-BFC9-CC46DE2FF59E}" dt="2023-02-16T14:18:46.749" v="3963" actId="9405"/>
          <ac:inkMkLst>
            <pc:docMk/>
            <pc:sldMk cId="475534982" sldId="442"/>
            <ac:inkMk id="22" creationId="{1D63DEDB-14F4-CFAF-A889-2E0E69D0B4C9}"/>
          </ac:inkMkLst>
        </pc:inkChg>
        <pc:inkChg chg="add del mod">
          <ac:chgData name="Weifeng Xu" userId="e7aed605-a3dd-4d5a-a692-a87037af107b" providerId="ADAL" clId="{65D2CD8F-A833-4ED3-BFC9-CC46DE2FF59E}" dt="2023-02-16T14:18:54.407" v="3969" actId="9405"/>
          <ac:inkMkLst>
            <pc:docMk/>
            <pc:sldMk cId="475534982" sldId="442"/>
            <ac:inkMk id="23" creationId="{F8783CCE-C5E6-36D5-058C-D5479542062C}"/>
          </ac:inkMkLst>
        </pc:inkChg>
        <pc:inkChg chg="add del mod">
          <ac:chgData name="Weifeng Xu" userId="e7aed605-a3dd-4d5a-a692-a87037af107b" providerId="ADAL" clId="{65D2CD8F-A833-4ED3-BFC9-CC46DE2FF59E}" dt="2023-02-16T14:18:52.871" v="3968"/>
          <ac:inkMkLst>
            <pc:docMk/>
            <pc:sldMk cId="475534982" sldId="442"/>
            <ac:inkMk id="24" creationId="{92AC6CB8-D024-F9B2-9A76-0295F4A83F0B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6" creationId="{DD866BE2-7D3F-A9EF-4393-0042DEFB4A3E}"/>
          </ac:inkMkLst>
        </pc:inkChg>
        <pc:inkChg chg="add mod">
          <ac:chgData name="Weifeng Xu" userId="e7aed605-a3dd-4d5a-a692-a87037af107b" providerId="ADAL" clId="{65D2CD8F-A833-4ED3-BFC9-CC46DE2FF59E}" dt="2023-02-16T14:19:01.848" v="3972"/>
          <ac:inkMkLst>
            <pc:docMk/>
            <pc:sldMk cId="475534982" sldId="442"/>
            <ac:inkMk id="27" creationId="{F19B0200-6D74-4E15-A7BC-290BD69FD996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3-02-13T14:22:24.439" v="3604" actId="313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3-02-13T14:22:24.439" v="3604" actId="313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3-02-16T13:33:25.935" v="3635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3-02-16T13:33:25.935" v="3635" actId="2057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3-02-16T13:27:53.934" v="3622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3-02-16T14:21:15.275" v="3973" actId="20577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3-02-16T14:21:15.275" v="3973" actId="20577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3-02-13T14:24:57.019" v="3612" actId="14100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3-02-13T14:24:54.719" v="3611" actId="1076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3-02-13T13:50:34.979" v="3213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3-02-13T13:50:34.979" v="3213" actId="20577"/>
          <ac:spMkLst>
            <pc:docMk/>
            <pc:sldMk cId="1965680741" sldId="456"/>
            <ac:spMk id="3" creationId="{8E8B0EA1-85DB-99B8-2919-9410B2097B71}"/>
          </ac:spMkLst>
        </pc:spChg>
      </pc:sldChg>
      <pc:sldChg chg="new del">
        <pc:chgData name="Weifeng Xu" userId="e7aed605-a3dd-4d5a-a692-a87037af107b" providerId="ADAL" clId="{65D2CD8F-A833-4ED3-BFC9-CC46DE2FF59E}" dt="2023-02-13T13:48:39.348" v="3114" actId="680"/>
        <pc:sldMkLst>
          <pc:docMk/>
          <pc:sldMk cId="849920282" sldId="45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2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 24575,'-28'2'0,"1"2"0,0 1 0,1 1 0,-1 1 0,1 2 0,-37 17 0,15-9 0,37-14 0,-1 1 0,1 0 0,0 1 0,0 0 0,1 1 0,-1 0 0,1 1 0,0 0 0,-16 15 0,-35 32 0,47-43 0,0 1 0,1 0 0,0 1 0,-16 21 0,23-26 0,0 1 0,1 0 0,0 0 0,0 1 0,1-1 0,-4 12 0,7-16 0,0 1 0,0-1 0,1 1 0,0-1 0,0 1 0,0-1 0,0 1 0,1 0 0,0-1 0,0 0 0,1 1 0,-1-1 0,4 7 0,-1-2 0,0-1 0,0 1 0,1-1 0,1 0 0,-1 0 0,1 0 0,1-1 0,0 0 0,0 0 0,0-1 0,1 0 0,0 0 0,1-1 0,-1 0 0,15 7 0,1 0 0,0-2 0,1-1 0,0-2 0,1 0 0,0-1 0,1-2 0,-1 0 0,50 1 0,-60-5 0,0 0 0,0 1 0,15 5 0,-13-3 0,-1-1 0,21 1 0,-9-2 0,1 2 0,-1 2 0,46 13 0,-46-10 0,1-1 0,1-2 0,38 3 0,333-7 0,-200-4 0,-180 2 0,1-1 0,0 0 0,24-7 0,-36 6 0,-1-1 0,0-1 0,0 0 0,0 0 0,0-1 0,-1 0 0,1 0 0,14-13 0,36-31 0,3 6 0,-40 28 0,-19 14 0,-1-1 0,0 1 0,0-1 0,0 0 0,0 0 0,-1-1 0,1 1 0,-1 0 0,1-1 0,-1 1 0,0-1 0,3-4 0,33-46 0,-32 47 0,-1 0 0,0-1 0,0 0 0,0 1 0,-1-2 0,0 1 0,0 0 0,-1-1 0,0 0 0,0 0 0,-1 1 0,0-2 0,1-11 0,7-46 0,-7 49 0,0-1 0,0-32 0,-3 44 0,0-1 0,-1 1 0,0 0 0,-1 0 0,1 1 0,-1-1 0,0 0 0,-1 0 0,1 1 0,-1 0 0,0-1 0,0 1 0,-1 0 0,1 0 0,-1 1 0,0-1 0,-6-4 0,3 3 0,-1 1 0,0 0 0,0 0 0,0 0 0,-1 1 0,1 0 0,-1 0 0,0 1 0,0 1 0,-10-3 0,16 5 0,-31-7 0,0 1 0,-67-2 0,30 6 0,38 1 0,0 0 0,0 3 0,-35 5 0,8 13 0,11-3 0,-3 4 0,45-17 0,-1 0 0,0-1 0,0 0 0,0 0 0,0-1 0,-1 0 0,-10 1 0,-178-2 0,92-3 0,91 1 0,1 0 0,-1-1 0,-15-4 0,-31-5 0,42 9 0,0-2 0,-1 0 0,2-1 0,-23-8 0,-19-6 0,-39-7-1365,84 21-5461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1855 1 24575,'-21'0'0,"5"0"0,0 0 0,-25 4 0,36-3 0,-1 0 0,1 1 0,0-1 0,0 1 0,0 1 0,0-1 0,0 1 0,0 0 0,1 0 0,-1 0 0,-4 5 0,-98 80 0,96-79 0,-1 0 0,1-1 0,-1 0 0,-1-1 0,0-1 0,0 0 0,0 0 0,-1-2 0,-18 5 0,-31 13 0,48-14 0,0 0 0,0 1 0,1 1 0,1 0 0,-22 21 0,16-14 0,-32 23 0,-76 41 0,93-60 0,-37 29 0,26-16 0,36-29 0,1 0 0,-1-1 0,-13 6 0,16-8 0,1 0 0,-1 0 0,1 1 0,0 0 0,-1 0 0,1 0 0,1 1 0,-1-1 0,0 1 0,1 0 0,-6 8 0,-87 103 0,67-66 0,24-38 0,0 1 0,-1-1 0,-1-1 0,1 1 0,-11 9 0,-56 70 0,60-73 0,1 0 0,-17 29 0,19-28 0,0-2 0,0 1 0,-22 21 0,-4 1 0,-22 20 0,54-53 0,-1 1 0,1-1 0,0 1 0,1 0 0,-1 0 0,1 0 0,1 1 0,-1-1 0,1 1 0,-2 10 0,-18 36 0,-3-2 0,14-28 0,-19 30 0,19-32 0,0 1 0,1 0 0,2 1 0,-9 28 0,-18 46 0,28-79 0,2 0 0,0 1 0,1 0 0,1 0 0,0 0 0,0 41 0,4-42 0,-1 1 0,-1 0 0,-1-1 0,-1 1 0,0-1 0,-9 22 0,7-21 0,1 1 0,1 0 0,-2 26 0,-2 9 0,2 0 0,2 0 0,5 96 0,1-50 0,-3-61 0,0-9 0,2 0 0,1 0 0,10 55 0,-8-61 0,-1-1 0,-1 1 0,-1 0 0,-3 32 0,3 52 0,9-52 0,-6-42 0,-1 0 0,1 23 0,-1 1 0,2 0 0,12 43 0,1 12 0,4 13 0,-18-90 0,0 0 0,10 22 0,-8-23 0,0 0 0,3 23 0,-6-30 0,-1 0 0,1-1 0,1 1 0,6 12 0,9 27 0,-5-5 0,21 48 0,-24-67 0,0 0 0,-2 1 0,-1 0 0,-1 1 0,-2 0 0,5 45 0,-8-49 0,1 0 0,2 0 0,0 0 0,1 0 0,16 37 0,-13-37 0,-1 0 0,-1 1 0,-1 0 0,0 1 0,1 25 0,-4-24 0,1 0 0,1 0 0,1 0 0,12 29 0,2 10 0,1 42 0,1 23 0,28 56 0,-3-23 0,-15-60 0,-28-84 0,0 0 0,-2 0 0,1 22 0,-3-24 0,2 1 0,0 0 0,0-1 0,8 22 0,0-9 0,44 156 0,-10-35 0,-22-44 0,-17-80 0,1-1 0,1 1 0,1-1 0,2-1 0,18 38 0,1-23 0,-24-34 0,0 0 0,0 1 0,0 0 0,-1 0 0,5 9 0,3 16 0,1 2 0,2 0 0,0-1 0,24 36 0,-30-59 0,1 0 0,-1-1 0,2 0 0,-1 0 0,1-1 0,0 0 0,1-1 0,20 9 0,-12-5 0,-1 0 0,20 15 0,198 135 0,-200-135 0,-28-19 0,1 0 0,0 0 0,1-1 0,17 8 0,-15-9 0,-1 1 0,0 1 0,-1 0 0,1 1 0,-1 0 0,18 18 0,17 11 0,24 12 0,34 27 0,-104-76 2,0 0 0,1 1 0,-1-1 0,1 0 0,-1 1 0,1-1 0,-1 0 0,0 1 0,1-1 0,-1 0 0,1 0 0,-1 0 0,1 1 0,-1-1 0,1 0 0,-1 0 0,1 0 0,0 0-1,-1 0 1,1 0 0,-1 0 0,1 0 0,-1 0 0,1 0 0,-1 0 0,1-1 0,-1 1 0,1 0 0,-1 0 0,1 0 0,-1-1 0,1 1 0,-1 0 0,1 0 0,-1-1 0,0 1 0,1-1 0,-1 1 0,0 0 0,1-1 0,-1 0 0,11-22-653,-9 18-146,3-8-6029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31:4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 24575,'1'20'0,"0"0"0,1-1 0,8 36 0,13 55 0,-3-3 0,-20-104 0,0 0 0,0 0 0,-1 0 0,1 0 0,-1 0 0,0 0 0,0 0 0,0 0 0,0 0 0,0 0 0,-1-1 0,1 1 0,-1-1 0,0 1 0,0-1 0,0 1 0,0-1 0,0 0 0,-4 3 0,0 0 0,1 0 0,-1-1 0,0 0 0,-1 0 0,1 0 0,-1-1 0,-7 3 0,-26 5 0,31-10 0,0 1 0,0 1 0,0 0 0,0 0 0,1 0 0,-1 1 0,1 1 0,-10 6 0,-3 6 0,-1-1 0,-1-1 0,-1-1 0,0-1 0,-1-1 0,0-1 0,0-1 0,-1-2 0,-1 0 0,-27 4 0,37-9-1365,3 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45.6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24575,'84'-2'0,"91"4"0,-117 9 0,-42-8 0,0 0 0,23 1 0,15-3 0,-28-2 0,-1 2 0,1 1 0,46 8 0,-39-3 0,35 2 0,-14-2 0,0 0 0,39 7 0,69 17 0,-113-22 0,11 2 0,-35-9 0,1 2 0,-1 2 0,25 7 0,17 5 0,234 61 0,-251-61 0,-33-11 0,1-1 0,-1-1 0,1 0 0,1-1 0,36 3 0,-38-6 0,1 2 0,-1 0 0,1 1 0,25 9 0,17 4 0,-25-10 0,0 3 0,-1 0 0,0 2 0,34 18 0,-57-25 0,0-1 0,0 0 0,0-1 0,1 0 0,21 2 0,-19-4 0,-1 1 0,0 1 0,0 0 0,17 8 0,34 13 0,106 27 0,-115-36 0,11 2 0,82 26 0,-132-38 0,-1-1 0,28 3 0,-31-6 0,0 1 0,0 0 0,-1 1 0,1 0 0,20 9 0,36 14 0,-8-4 0,-38-13 0,45 11 0,-21-7 0,65 35 0,125 30 0,-182-59 0,57 31 0,-95-43 0,0-1 0,0-1 0,24 5 0,-27-8 0,-1 1 0,0 1 0,0-1 0,-1 2 0,1-1 0,-1 2 0,0 0 0,14 9 0,-9-4 0,0 0 0,27 12 0,22 14 0,-52-29 0,0 0 0,0-1 0,17 6 0,31 17 0,-42-19 0,0-1 0,25 9 0,-26-11 0,1 0 0,30 20 0,-33-18 0,2 0 0,21 8 0,-24-12 0,-1 1 0,0 1 0,0 0 0,20 15 0,194 161 0,-208-167 0,1-2 0,1 0 0,46 22 0,-59-32 0,-1 0 0,1 0 0,-1 1 0,0 0 0,9 9 0,21 16 0,-31-26 0,-1 1 0,0 0 0,0 0 0,0 0 0,-1 0 0,6 10 0,24 25 0,-12-20 0,-1 0 0,0 1 0,20 30 0,-30-38 0,0 1 0,1-2 0,22 19 0,-22-22 0,-2 0 0,0 1 0,0 1 0,-1 0 0,17 25 0,78 129 0,-99-159 0,0 0 0,1-1 0,-1 1 0,9 5 0,-9-8 0,1 2 0,-2-1 0,1 1 0,0-1 0,-1 2 0,5 7 0,105 195 0,-28-16 0,-16-49 0,-39-94 0,-22-34 0,0 0 0,11 21 0,-14-20 0,0 1 0,-1-1 0,0 1 0,4 29 0,9 41 0,-18-82 0,1-1 0,0 1 0,1-1 0,0 0 0,-1 0 0,1 0 0,1 0 0,7 8 0,-7-9 0,-1 1 0,1 0 0,-1 0 0,1 0 0,-1 0 0,-1 0 0,1 1 0,2 9 0,12 119 0,10-49 0,-12-40 0,-2 11 0,-10-41 0,0 1 0,8 21 0,-5-19 0,-1 0 0,-1 0 0,0 1 0,0 25 0,-3-36 0,1 0 0,-1 0 0,2-1 0,-1 1 0,1-1 0,6 12 0,-5-11 0,-1 1 0,1-1 0,-1 1 0,2 10 0,6 32 0,2-1 0,20 49 0,7 22 0,-6-12 0,-13-42 0,-14-49 0,-2 1 0,6 25 0,-4-10 0,2 0 0,22 54 0,4 14 0,-19-53 0,23 48 0,-33-84 0,47 130 0,-44-120 0,0-1 0,22 39 0,-4-8 0,-16-30 0,-1 0 0,-1 1 0,11 48 0,-13-51 0,0 1 0,1-1 0,1-1 0,0 0 0,2 0 0,1 0 0,16 20 0,14 26 0,0 8 0,31 62 0,31 65 0,-88-167 0,-9-17 0,1 1 0,0-1 0,2-1 0,0 0 0,15 19 0,-7-13 0,-1 1 0,21 39 0,-9-13 0,41 75 0,-64-114 0,-1-1 0,0 1 0,0 0 0,-1 1 0,0-1 0,-1 1 0,0-1 0,2 20 0,3 18 0,-3-23 0,-2 0 0,1 29 0,-3-26 0,-2 0 0,-1 0 0,-9 48 0,7-54 0,1 0 0,-1 42 0,4-42 0,-1 0 0,-7 34 0,6-48 0,0 0 0,0-1 0,-1 1 0,-1 0 0,1-1 0,-1 0 0,0 0 0,-1 0 0,1 0 0,-11 10 0,-5 3-1365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0:52.8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24575,'2'1'0,"0"-1"0,-1 1 0,1-1 0,0 1 0,0 0 0,0 0 0,-1 0 0,1 0 0,0 0 0,-1 0 0,1 0 0,-1 0 0,1 1 0,-1-1 0,0 0 0,1 1 0,-1 0 0,0-1 0,0 1 0,0-1 0,1 4 0,18 41 0,-17-37 0,31 99 0,-27-91 0,0 0 0,1 0 0,13 18 0,9 19 0,-28-50 0,0 0 0,0-1 0,0 1 0,0-1 0,1 1 0,-1-1 0,1 0 0,0 0 0,0 0 0,0 0 0,1-1 0,-1 1 0,1-1 0,-1 0 0,1 0 0,0 0 0,-1 0 0,1-1 0,0 1 0,0-1 0,1 0 0,-1-1 0,0 1 0,0 0 0,0-1 0,8-1 0,4 0 0,-1-2 0,1 0 0,-1-1 0,0 0 0,28-12 0,-26 11-17,1 1-1,0 0 1,0 1 0,0 2-1,1 0 1,-1 0 0,28 4-1,4-1-1208,-31-2-5600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1551 100 24575,'-573'0'0,"557"1"0,0 0 0,-28 7 0,27-4 0,-1-1 0,-19 1 0,-32-4 0,51-2 0,-1 2 0,1 0 0,-1 1 0,1 0 0,0 2 0,0 0 0,0 1 0,0 1 0,-18 8 0,22-8 0,1-1 0,-1 0 0,0 0 0,-15 1 0,-7 2 0,-21-1 0,50-6 0,0 0 0,0 0 0,0 1 0,0 0 0,0 0 0,1 1 0,-1-1 0,0 2 0,1-1 0,-1 1 0,1 0 0,0 0 0,0 0 0,0 1 0,-6 5 0,-65 63 0,49-41 0,22-24 0,1 0 0,-1-1 0,-1 1 0,1-2 0,-9 7 0,-6 3 0,-29 29 0,30-25 0,16-15 0,1-1 0,0 1 0,1 0 0,-1 0 0,1 0 0,-1 1 0,1-1 0,1 0 0,-1 1 0,1 0 0,-1-1 0,1 1 0,1 0 0,-2 9 0,1 10 0,4 43 0,-1-26 0,-2-25 0,0 1 0,1-1 0,1 0 0,1 0 0,0 0 0,1 0 0,0 0 0,1-1 0,1 0 0,1 0 0,8 15 0,-11-25 0,-1-1 0,1 0 0,0 1 0,0-2 0,0 1 0,1 0 0,-1-1 0,1 0 0,0 0 0,5 2 0,57 20 0,-55-22 0,0 1 0,0 0 0,-1 1 0,1 0 0,19 13 0,-18-9 0,0-2 0,0 0 0,0 0 0,19 6 0,29 14 0,-29-10 0,2-2 0,0-1 0,63 16 0,-78-26 0,1-1 0,30 1 0,-29-2 0,40 6 0,-23-3 0,0 0 0,0-3 0,72-4 0,-25 0 0,254 2 0,-324 1 0,0 0 0,0 1 0,16 5 0,-15-3 0,0-1 0,23 1 0,10-2 0,-1-2 0,0-2 0,62-12 0,-78 9 0,45-1 0,26-4 0,32-12 0,-100 17 0,0 1 0,0 2 0,69 4 0,-25 0 0,-46-2 0,4 1 0,66-8 0,-92 5 0,1 0 0,-1-1 0,0 0 0,0-1 0,-1 0 0,1-1 0,-1 0 0,0 0 0,0-1 0,10-8 0,-4 1 0,-9 9 0,0-1 0,-1 0 0,1 0 0,-1-1 0,-1 1 0,1-2 0,-1 1 0,0 0 0,0-1 0,0 0 0,-1 0 0,-1 0 0,1-1 0,3-9 0,1-17 0,-2-1 0,-1 0 0,1-47 0,-5-5 0,-4-81 0,0 157 0,0-1 0,0 1 0,-1 0 0,-1 0 0,0 1 0,0-1 0,-1 1 0,-11-14 0,8 9 0,4 8 0,1 1 0,-1 0 0,0 1 0,-1-1 0,1 1 0,-1 0 0,0 0 0,0 1 0,0 0 0,-1 0 0,-9-4 0,-6-1 0,-1 0 0,-29-5 0,45 12 0,-23-6 0,0 1 0,-1 1 0,-60-2 0,65 6 0,-44-7 0,43 5 0,-41-2 0,31 4 0,-42-8 0,5 0 0,32 4 0,1-2 0,-79-26 0,102 28 0,-14-3 0,-47-19 0,18 6 0,40 15 0,1-1 0,-29-15 0,-9-3-1365,45 21-5461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24575,'25'0'0,"0"1"0,0 1 0,35 7 0,-37-3 0,0 0 0,-1 2 0,23 10 0,-19-8 0,1-2 0,54 11 0,-31-8 0,-14 0 0,57 24 0,12 4 0,-87-34 0,0-2 0,22 2 0,-22-3 0,-1 0 0,32 9 0,-24-2 0,163 45 0,-115-33 0,-45-13 0,39 8 0,-42-12-455,0 1 0,27 9 0,-39-8-6371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48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974 346 24575,'-30'10'0,"5"0"0,-32 4 0,36-9 0,1 0 0,-38 3 0,42-7 0,0 1 0,0 1 0,0 1 0,1 0 0,-1 0 0,1 2 0,0 0 0,0 1 0,-23 14 0,-34 16 0,31-12 0,24-16 0,1 2 0,0 0 0,-17 15 0,27-21 0,-1 0 0,1-1 0,-1 1 0,-13 5 0,14-7 0,-1 0 0,1 1 0,0-1 0,0 1 0,0 1 0,-7 6 0,5-2 0,0 1 0,1 0 0,0 1 0,1 0 0,0 0 0,0 0 0,-4 14 0,6-17 0,-1-1 0,1 1 0,-2-1 0,1 0 0,-1-1 0,0 1 0,0-1 0,-1 0 0,0-1 0,-10 8 0,9-9 0,1 1 0,0 1 0,1-1 0,-1 1 0,1 0 0,0 1 0,1-1 0,0 1 0,0 0 0,0 1 0,-5 10 0,-22 54 0,24-57 0,0 1 0,1 0 0,1 1 0,1 0 0,0 0 0,1 0 0,-3 28 0,6-33 0,-1 21 0,2 0 0,4 38 0,-3-61 0,1 0 0,0 1 0,1-2 0,0 1 0,0 0 0,1 0 0,1-1 0,-1 0 0,2 0 0,-1 0 0,8 8 0,-6-8 0,0-1 0,0 0 0,1-1 0,0 1 0,0-2 0,1 1 0,0-1 0,0 0 0,1-1 0,-1 0 0,1-1 0,0 0 0,0 0 0,1-1 0,14 2 0,109 21 0,-75-15 0,-37-6 0,-1-1 0,33 2 0,-24-4 0,46 9 0,-47-5 0,47 2 0,510-7 0,-282-3 0,-258 3 0,-22 0 0,0 0 0,34-5 0,-51 3 0,0-1 0,0 1 0,0-1 0,-1-1 0,1 1 0,-1-1 0,1 0 0,-1 0 0,0-1 0,0 0 0,0 0 0,8-8 0,15-21 0,-1-1 0,-1-1 0,33-61 0,-31 49 0,-19 29 0,-1 0 0,13-38 0,-1 0 0,-11 33 0,-2-1 0,-1-1 0,-1 1 0,-1-1 0,4-48 0,-8-131 0,-4 95 0,2 93 0,0 1 0,-1-1 0,-1 1 0,0-1 0,-1 1 0,-1 0 0,-1 0 0,0 0 0,0 1 0,-2 0 0,1 0 0,-2 1 0,0 0 0,-1 1 0,0 0 0,-21-20 0,-108-107 0,27 24 0,102 107 0,-1 1 0,1 0 0,-1 1 0,0 0 0,-1 0 0,-22-6 0,-30-15 0,51 20 0,-2 1 0,1 1 0,0 0 0,-1 1 0,0 1 0,0 0 0,0 1 0,0 1 0,-28 1 0,18 1 0,1 1 0,-1 1 0,1 1 0,0 2 0,-32 11 0,46-12 0,0 0 0,0 0 0,1 1 0,0 0 0,-14 13 0,12-10 0,0 0 0,-21 11 0,28-17 0,-34 19 0,36-20 0,0-1 0,0 1 0,0-1 0,0 1 0,0 0 0,0 0 0,1 0 0,-1 0 0,1 0 0,-1 1 0,1-1 0,0 0 0,-2 5 0,3-7-28,0 1 1,0-1-1,0 0 0,0 1 0,0-1 0,0 0 0,0 1 0,0-1 0,0 1 1,1-1-1,-1 0 0,0 0 0,0 1 0,0-1 0,0 0 0,1 1 1,-1-1-1,0 0 0,0 1 0,0-1 0,1 0 0,-1 0 0,0 0 1,1 1-1,-1-1 0,0 0 0,0 0 0,1 0 0,-1 0 0,0 1 1,1-1-1,-1 0 0,0 0 0,1 0 0,-1 0 0,0 0 0,1 0 0,-1 0 1,1 0-1,-1 0 0,0 0 0,1 0 0,-1 0 0,0 0 0,1 0 1,-1 0-1,0-1 0,1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5:22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24575,'1'4'0,"0"1"0,1-1 0,-1 0 0,1 1 0,0-1 0,0 0 0,1 0 0,-1 0 0,1-1 0,0 1 0,0 0 0,0-1 0,1 0 0,-1 0 0,8 5 0,17 20 0,-6 0 0,-10-13 0,-1 0 0,0 1 0,0 1 0,8 20 0,-18-35-4,0 1-1,0 0 0,-1-1 0,1 1 1,-1 0-1,0 0 0,0-1 0,0 1 1,0 0-1,0 0 0,0-1 0,-1 1 1,0 0-1,1 0 0,-1-1 1,-1 4-1,-1-1 30,0 0 0,0 1 0,0-1 0,-1 0 0,1 0 0,-1-1 0,-6 6 0,2-2-211,-1-1 1,-1 1-1,1-1 0,-1-1 1,-1 0-1,1-1 1,-15 6-1,11-7-6640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0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6248 149 24575,'-24'0'0,"-1"-1"0,0 0 0,1-1 0,-47-6 0,15 3 0,39 3 0,-1 1 0,-20 0 0,-26-2 0,-65-4 0,102 6 0,-34-1 0,38 2 0,-1-1 0,-27-2 0,-117-6 0,143 7 0,1 0 0,-45-5 0,40 4 0,-40-3 0,16 2 0,-73-9 0,-9-2 0,28 9 0,32 0 0,-31-1 0,49 0 0,40 5 0,-1 0 0,1 0 0,0 1 0,-28-2 0,14 2 0,-50-5 0,56 4 0,0 0 0,-1 1 0,-34-1 0,-903 2 0,934 1 0,-41 2 0,41-2 0,-40 1 0,56-1 0,0-1 0,-23 3 0,-19 0 0,-9 0 0,47-1 0,-2-1 0,-18 0 0,-105-2 0,-69 2 0,158 2 0,38-2 0,1 0 0,-22 0 0,1 0 0,20-2 0,0 1 0,-1 1 0,2-1 0,-2 1 0,1 0 0,1 0 0,-22 3 0,17-1 0,3-1 0,-3 1 0,-27 2 0,34-4 0,1 0 0,-1 1 0,0-1 0,1 1 0,1 0 0,-15 4 0,18-5 0,-1 0 0,1 0 0,-1 0 0,1 0 0,-11 1 0,-29 3 0,33-2 0,0-1 0,0 0 0,-1 0 0,1-1 0,-1 1 0,-17 0 0,-53 4 0,62-4 0,0 0 0,0-1 0,-39 1 0,45-1 0,1 0 0,0 0 0,-1 0 0,2 0 0,-27 4 0,-31 3 0,-66 8 0,42-9 0,90-7 0,1 0 0,-2 1 0,2-1 0,0 1 0,-1 0 0,1-1 0,0 1 0,-1 0 0,1 0 0,0 1 0,0-1 0,0 0 0,1 0 0,0 1 0,-8 2 0,-16 6 0,23-9 0,1 0 0,0 0 0,0 1 0,-7 3 0,7-3 0,0 0 0,-1 0 0,1 0 0,-1 0 0,0-1 0,0 1 0,-1-1 0,1 1 0,-2-1 0,2 1 0,-1-1 0,-1 0 0,1 0 0,-1 0 0,1-1 0,-15 2 0,16-2 0,1 1 0,-2 0 0,2 0 0,0 0 0,0 0 0,-1 0 0,2 0 0,-1 1 0,1-1 0,-1 1 0,1-1 0,0 1 0,0-1 0,-4 3 0,-10 4 0,-3 0 0,-14 5 0,-23 6 0,40-13 0,-2 0 0,-30 8 0,21-8 0,24-5 0,0-1 0,1 1 0,0 0 0,-1 0 0,1 0 0,0 0 0,0 0 0,0 1 0,0-1 0,2 0 0,-2 0 0,1 1 0,-1-1 0,2 1 0,0-1 0,-4 3 0,-22 15 0,20-14 0,2 0 0,-10 7 0,-36 32 0,29-26 0,7-6 0,-33 18 0,44-28 0,0 3 0,-2-1 0,3 1 0,-1-1 0,1 1 0,1 0 0,0 0 0,1-1 0,-1 10 0,-7 14 0,3-12 0,6-13 0,0 1 0,0-1 0,-1 1 0,-1-1 0,0 0 0,-6 6 0,5-5 0,-1 0 0,1-1 0,2 1 0,-1 1 0,1-1 0,0 0 0,0 6 0,2-5 0,-1 0 0,0 0 0,-1-1 0,-1 1 0,-7 7 0,1-3 0,1 0 0,1 1 0,-3 11 0,5-4 0,3-1 0,3 22 0,2-8 0,-2-25 0,-1 0 0,9 9 0,-7-9 0,1 1 0,1 6 0,-5 33 0,3 19 0,0-58 0,1 0 0,1-1 0,7 8 0,8 11 0,-14-16 0,2-1 0,0 1 0,1 0 0,2-1 0,0 0 0,21 11 0,-11-7 0,-3 0 0,-4-4 0,-2 0 0,15 13 0,-20-14 0,42 45 0,-13-16 0,-19-15 0,-7-11 0,7 16 0,-13-20 0,1 1 0,1-1 0,11 9 0,-11-10 0,1 1 0,-2-1 0,0 1 0,0-1 0,-2 1 0,3 5 0,7 20 0,-4-12 0,11 16 0,-13-27 0,0 1 0,0-1 0,17 11 0,-12-9 0,7 7 0,-2 0 0,16 25 0,-22-28 0,17 17 0,-15-19 0,-2 0 0,10 18 0,-14-17 0,0 0 0,3-1 0,17 16 0,-18-21 0,1-1 0,0 1 0,15 5 0,-14-6 0,-1 0 0,0 0 0,-1 0 0,9 8 0,26 22 0,-40-32 0,2 0 0,-1 0 0,1 0 0,0 0 0,9 3 0,-7-3 0,1 0 0,10 7 0,6 9 0,-19-14 0,1 0 0,1 0 0,0 0 0,1 0 0,1 0 0,0-1 0,21 9 0,-20-11 0,-1 1 0,2-1 0,-1 1 0,1-1 0,14 2 0,-11-2 0,-1 0 0,0 1 0,19 4 0,0 3 0,3-1 0,0 0 0,47 8 0,-55-13 0,1-1 0,30 3 0,37 5 0,-69-7 0,2-2 0,-1 1 0,30 1 0,-33-3 0,0-1 0,27 0 0,-29 0 0,-1 0 0,0 1 0,28 1 0,-22-1 0,1 0 0,52 0 0,0 0 0,-18 2 0,-41-1 0,34 0 0,-30-2 0,-1 1 0,43 5 0,-43-5 0,-1 1 0,49 1 0,-44-2 0,30 2 0,-31-2 0,37 1 0,-43-2 0,0 1 0,0 1 0,0-1 0,38 5 0,-37-3 0,-1-1 0,1 0 0,45 2 0,-58-4 0,0 0 0,-1 1 0,1-1 0,0 1 0,0 0 0,-1 0 0,0 0 0,0 0 0,1 0 0,-2 1 0,15 3 0,-9-3 0,-1 0 0,1 0 0,1 0 0,0 0 0,-1-1 0,1 0 0,19 1 0,-17-1 0,1 0 0,-1 1 0,-1-1 0,2 1 0,15 3 0,-22-4 0,1 1 0,0-1 0,0 0 0,-1 0 0,2 0 0,-1-1 0,-1 0 0,1 0 0,0 0 0,15 0 0,35 0 0,-59 0 3,1 0-1,-2 0 1,1 0-1,0 0 0,0 1 1,1-1-1,-2 0 1,1 1-1,0-1 1,0 0-1,0 1 1,-1-1-1,0 1 1,1-1-1,0 1 0,-1-1 1,1 1-1,-1-1 1,1 2-1,14 10-275,-11-8-868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56:42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24575,'0'0'0,"0"-1"0,0 1 0,1 0 0,-1 0 0,0 0 0,1-1 0,-1 1 0,1 0 0,-1 0 0,1 0 0,-1-1 0,1 1 0,-1 0 0,0 0 0,1 0 0,-1-1 0,1 1 0,0 0 0,-1 0 0,1 0 0,0 0 0,0 0 0,0 0 0,-1 0 0,2-1 0,24-1 0,-13 1 0,1 0 0,-1-2 0,0 1 0,1 0 0,-2 0 0,0-1 0,0 0 0,0 0 0,10-4 0,-18 6 0,-2 0 0,2 0 0,0 1 0,-1-1 0,2 0 0,-2 1 0,7-1 0,-9 0 0,2 1 0,-1 0 0,1 0 0,-1-1 0,-1 1 0,2 0 0,-1 0 0,0-1 0,0 1 0,-1-1 0,1 1 0,0-1 0,0 1 0,0-1 0,-1 0 0,0 1 0,0-1 0,1 1 0,-1-1 0,0 0 0,1 1 0,-1-1 0,-1 0 0,1 0 0,0-1 0,0 0 0,0 0 0,-1-1 0,0 1 0,0 0 0,-1-1 0,0 1 0,1 0 0,-2-1 0,1 1 0,-2 0 0,1 0 0,-4-3 0,-6-3 0,-27-14 0,32 18 0,-5-2-455,-1 0 0,-28-10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0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3434 24575,'0'-4'0,"1"0"0,-1 0 0,1 1 0,0-1 0,0 0 0,0 1 0,1-1 0,-1 1 0,1-1 0,0 1 0,0 0 0,0 0 0,0 0 0,1 0 0,3-4 0,5-4 0,2 0 0,17-13 0,5-3 0,8-19 0,-30 31 0,1 1 0,15-14 0,41-25 0,55-49 0,-113 92 0,0 0 0,1 1 0,0 0 0,0 1 0,1 0 0,18-7 0,92-26 0,-37 14 0,-70 19 0,1 0 0,-2-1 0,30-22 0,23-12 0,-60 38 0,0-1 0,0 0 0,14-14 0,-15 14 0,-1-1 0,1 1 0,0 0 0,16-8 0,93-44 0,-95 46 0,0-1 0,29-23 0,25-15 0,43-13 0,50-29 0,-114 57 0,-35 21 0,2 1 0,25-12 0,230-112-914,-220 112 914,53-35 0,-59 31 77,-25 15 95,-1 0-1,-1-2 0,44-38 0,-9 7-8,-7 7-174,-33 25 11,1 1 0,32-18 0,-44 29 0,0 0 0,0 1 0,1 0 0,14-3 0,-15 4 0,1-1 0,-1 1 0,0-1 0,0-1 0,10-5 0,102-74 0,-74 48 0,98-54 0,-114 72 0,0 0 0,-1-2 0,-1-1 0,28-27 0,-40 35 0,1 1 0,0 0 0,0 1 0,36-15 0,21-12 0,-18 5 0,-26 16 0,-1-1 0,0-2 0,44-37 0,-66 50 0,1 0 0,0 0 0,0 1 0,13-6 0,-13 7 0,0 0 0,0-1 0,0 0 0,-1 0 0,9-8 0,-5 2 0,1 1 0,23-14 0,1-1 0,-21 14 0,2 1 0,-1 1 0,2 0 0,17-6 0,-20 9 0,0 0 0,0-1 0,-1-1 0,0 0 0,-1-1 0,18-14 0,72-56 0,-84 63 0,0 2 0,1 0 0,41-20 0,14-10 0,-70 40 0,0 0 0,0-1 0,-1 1 0,1-1 0,-1 0 0,-1 0 0,1-1 0,-1 1 0,4-9 0,-6 10 0,1 0 0,0 0 0,0 1 0,0-1 0,0 0 0,1 1 0,0-1 0,-1 1 0,1 0 0,0 0 0,1 0 0,-1 0 0,0 1 0,1-1 0,-1 1 0,1 0 0,0 0 0,0 0 0,0 1 0,0-1 0,4 0 0,20-3 0,-1-1 0,-1-1 0,1-2 0,-1 0 0,-1-2 0,47-27 0,-28 16 0,-37 19 0,0 0 0,-1 0 0,1 0 0,0-1 0,-1 0 0,0-1 0,0 1 0,0-1 0,-1 0 0,1-1 0,7-9 0,-9 9 0,0 1 0,0 1 0,0-1 0,1 1 0,0-1 0,0 1 0,0 1 0,0-1 0,11-5 0,59-20 0,-59 24 0,-1 0 0,0-1 0,0-1 0,15-10 0,-16 8 0,1 0 0,-1 0 0,1 2 0,26-10 0,-32 13 0,-1 0 0,0 0 0,0 0 0,9-8 0,20-11 0,-17 15 0,0 0 0,21-4 0,-3 2 0,-24 4 0,1 0 0,-1-1 0,15-10 0,-15 9 0,1 0 0,24-9 0,40-19 0,-65 28 0,1 1 0,1 0 0,-1 1 0,1 0 0,0 2 0,17-4 0,-12 6-273,0-1 0,0-2 0,-1 0 0,27-10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4:51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24575,'110'-2'0,"122"5"0,-221-2 0,1 1 0,-1 0 0,0 1 0,0 0 0,0 0 0,-1 1 0,1 1 0,-1 0 0,0 0 0,0 1 0,16 13 0,-22-16 0,-1 0 0,1 1 0,-1-1 0,0 1 0,0-1 0,0 1 0,0 0 0,-1 0 0,0 1 0,0-1 0,0 0 0,0 1 0,0-1 0,-1 1 0,0 0 0,0-1 0,0 1 0,-1 0 0,0 0 0,1 0 0,-2-1 0,1 1 0,0 0 0,-1 0 0,0-1 0,0 1 0,-1 0 0,1-1 0,-1 1 0,-2 4 0,-12 21 0,10-18 0,0 0 0,1 0 0,-5 15 0,8-20 0,0-1 0,-1 1 0,1-1 0,-1 0 0,0 0 0,-1 0 0,0 0 0,0 0 0,-5 5 0,-1-1 0,-1-1 0,1 0 0,-19 11 0,17-11-103,1 1 0,0 0 1,1 1-1,0 0 0,1 0 0,0 2 0,-9 14 0,12-18-439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6:5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1 237 24575,'75'-2'0,"83"4"0,-131 2 0,-2 2 0,47 14 0,24 6 0,-2-8 0,101 15 0,-132-24 0,-30-4 0,38 1 0,-41-4 6,35 7-1,-35-4-72,37 1 0,-8-5-444,-12-1 485,-1 1-1,0 3 1,49 10 0,-48-5 15,0-3 1,1-1-1,73-3 1,-87 0-152,47 7 0,23 1-112,488-9 1282,-286-2-637,-290 2-371,0 0 0,28 7 0,-27-4 0,0-1 0,21 1 0,515-2-564,-270-4-364,-255 0 1004,46-7-1,-46 4 203,44-1 0,-30 6-246,-15 1 154,0-2 0,0 0 0,48-10 0,-39 5-184,0 2-1,0 1 1,0 2 0,44 4 0,5 0-2,423-3 0,-494-1 0,-1 0 0,0-1 0,16-5 0,30-3 0,24-1 0,-51 6 0,37-1 0,-15 3 0,-1-2 0,0-2 0,86-24 0,-93 15 0,-35 11 0,0 1 0,1 0 0,-1 1 0,1 0 0,15-1 0,10 0 0,51-12 0,-55 8 0,1 2 0,34-1 0,7 5 0,-35 3 0,0-3 0,55-9 0,-44 5 0,0 1 0,0 3 0,56 5 0,-9-1 0,-78-2 0,0-1 0,0-1 0,34-8 0,-29 6 0,0 1 0,0 1 0,1 1 0,32 3 0,49-3 0,-49-9 0,-43 6 0,1 1 0,22-1 0,71-6 0,-69 4 0,45 1 0,24 7 0,121-4 0,-79-19 0,9 0 0,-46-1 0,-10 1 0,-56 14 0,-10 1 0,66-2 0,785 9 0,-871-3 0,-1 1 0,0-2 0,0-1 0,25-7 0,-23 5 0,-1 1 0,2 1 0,24-2 0,-34 5-151,-1 0-1,1 0 0,0-1 0,0-1 1,-1 1-1,1-1 0,-1-1 1,10-5-1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2:55.3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24575,'0'3'0,"1"1"0,1 0 0,-1-1 0,0 1 0,1-1 0,4 7 0,1 3 0,22 53 0,2-2 0,53 77 0,-64-112 0,-7-12 0,-1 1 0,15 30 0,-24-42 0,-1-1 0,0 0 0,0 1 0,-1 0 0,1-1 0,-1 1 0,0 0 0,-1-1 0,0 1 0,1 0 0,-2 0 0,1 0 0,-1-1 0,-2 9 0,1-5 0,-2 0 0,1 0 0,-1 0 0,-1 0 0,0-1 0,0 0 0,0 0 0,-1-1 0,0 1 0,-1-1 0,1 0 0,-1-1 0,-1 0 0,-10 8 0,2-3 0,1 2 0,0 0 0,-15 18 0,25-26 0,1 1 0,0-1 0,1 1 0,-1-1 0,1 1 0,0 0 0,1 0 0,-1 1 0,1-1 0,0 0 0,1 1 0,0-1 0,-1 9 0,2-2-118,0-4-20,0 0-1,-1 0 0,0-1 1,0 1-1,-1 0 1,0-1-1,0 1 1,-8 15-1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5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0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24575,'-1'1'0,"1"1"0,0 0 0,-1 0 0,1-1 0,-1 1 0,1 0 0,-1-1 0,0 1 0,0-1 0,0 1 0,0-1 0,0 1 0,0-1 0,0 0 0,-3 3 0,-26 19 0,12-9 0,8-3 0,-1 0 0,1 1 0,-16 27 0,10-14 0,11-19 0,-1 0 0,1 0 0,-1-1 0,0 0 0,-7 5 0,8-7 0,0 1 0,1-1 0,-1 1 0,1-1 0,0 1 0,1 1 0,-1-1 0,0 0 0,1 1 0,0 0 0,0-1 0,-2 7 0,-1 10 0,6-16 0,-1 0 0,0-1 0,0 1 0,-1-1 0,1 0 0,-1 1 0,0-1 0,0 0 0,0 0 0,-1 0 0,0 0 0,1-1 0,-1 1 0,0-1 0,-1 1 0,1-1 0,-7 5 0,6-6 0,-1 1 0,1 0 0,0 0 0,0 1 0,0-1 0,0 1 0,0 0 0,1 0 0,0 0 0,0 0 0,-3 5 0,-21 54 0,14-29 0,5-12 0,1 0 0,0 0 0,2 1 0,1 0 0,1 0 0,1 0 0,0 0 0,2 0 0,4 34 0,-1-39 0,1-1 0,1 0 0,1 0 0,0 0 0,1-1 0,13 22 0,26 37 0,-26-45 0,-2 1 0,16 36 0,-22-43 0,28 44 0,7 13 0,-41-66 0,0 1 0,-2-1 0,1 1 0,-2 1 0,0-1 0,-2 0 0,1 1 0,-2-1 0,-1 23 0,0-29 0,0 1 0,0-1 0,-1 1 0,0-1 0,-1 0 0,0 0 0,-1 0 0,0 0 0,-1 0 0,1-1 0,-2 0 0,1 0 0,-2 0 0,1-1 0,-1 0 0,-13 13 0,3-1 0,1 0 0,0 1 0,2 1 0,-17 35 0,-16 23 0,37-67 0,-1 0 0,-1-1 0,1 0 0,-2-1 0,0 0 0,0-1 0,-26 15 0,14-9 0,-26 21 0,43-28 0,1-1 0,-1 1 0,2 1 0,-1-1 0,-9 20 0,-16 22 0,32-50 0,-1-1 0,1 1 0,-1-1 0,1 1 0,0 0 0,-1-1 0,1 1 0,0-1 0,-1 1 0,1 0 0,0-1 0,0 1 0,-1 0 0,1 0 0,0-1 0,0 1 0,0 0 0,0-1 0,0 1 0,0 0 0,0 0 0,1-1 0,-1 1 0,0 0 0,0-1 0,0 1 0,1 0 0,-1-1 0,1 2 0,0 0 0,1-1 0,-1 1 0,1-1 0,-1 1 0,1-1 0,0 0 0,0 1 0,0-1 0,0 0 0,2 1 0,50 14 0,-52-16 0,23 6 0,-1 1 0,0 1 0,0 0 0,-1 2 0,0 1 0,-1 1 0,0 1 0,27 20 0,-44-28 0,1 1 0,-1-1 0,0 1 0,0 0 0,0 0 0,-1 0 0,0 0 0,5 11 0,-1 2 0,9 37 0,-15-49 0,31 80 0,-25-71 0,-1 1 0,-1-1 0,0 1 0,-2 0 0,0 0 0,0 1 0,0 18 0,-4-7 0,0-5 0,1 0 0,1 0 0,6 33 0,-2-21 0,-2 1 0,-1 0 0,-2 0 0,-4 40 0,1 8 0,2 381 0,0-460 0,1 1 0,-1-1 0,2 0 0,-1 1 0,1-1 0,0 0 0,0 0 0,0 0 0,1 0 0,0 0 0,0-1 0,5 6 0,6 8 0,1-2 0,18 18 0,-2-3 0,-7-8 0,1-1 0,47 33 0,-52-43 0,34 16 0,6 3 0,-53-29 0,0 0 0,1 0 0,-1 0 0,0-1 0,1 0 0,-1-1 0,1 0 0,0 0 0,10 0 0,8-1 0,36-4 0,-60 4-45,0-1-1,0 1 1,0-1-1,0 1 1,0-1-1,0 1 1,-1-1-1,1 0 1,0 0-1,0 0 1,0 0-1,-1 0 1,1-1-1,0 1 1,-1 0-1,1-1 1,-1 1-1,0-1 1,0 1-1,1-1 1,-1 0-1,0 0 1,0 1-1,0-1 0,-1 0 1,1 0-1,0 0 1,-1 0-1,1-4 1,2-10-6781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6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1126 1 24575,'-5'0'0,"1"1"0,0 0 0,0 0 0,0 0 0,-1 0 0,1 1 0,1 0 0,-1 0 0,0 0 0,0 0 0,1 1 0,-1-1 0,1 1 0,-5 4 0,4-3 0,-1 0 0,1-1 0,-1 0 0,0 1 0,0-2 0,0 1 0,-10 3 0,-69 13 0,57-15 0,2 2 0,-1 0 0,1 2 0,-39 17 0,23 0 0,31-18 0,-1 0 0,1-1 0,-1 0 0,-14 4 0,19-9 0,0 1 0,0 0 0,1 0 0,-1 1 0,0-1 0,1 1 0,-1 0 0,1 1 0,0 0 0,0-1 0,0 1 0,1 1 0,0-1 0,-1 1 0,1 0 0,1 0 0,-7 10 0,6-8 0,-1-1 0,1 1 0,-1-1 0,-1 0 0,-8 8 0,-17 20 0,26-27 0,-2 1 0,1 1 0,0 0 0,1 1 0,-6 13 0,-10 13 0,2-6 0,13-21 0,1 0 0,-1-1 0,-1 1 0,1-1 0,-11 9 0,-22 31 0,20-16 0,2 1 0,1 0 0,-17 55 0,30-82 0,0-1 0,1 1 0,-2-1 0,1 0 0,-1 0 0,1 0 0,-8 7 0,-17 24 0,13-8 0,9-18 0,0 0 0,1 1 0,0-1 0,1 1 0,-3 12 0,-4 20 0,-2 10 0,-7 61 0,18-98 0,-2-1 0,0 0 0,0 0 0,-13 25 0,11-27 0,1 0 0,0 0 0,0 1 0,2 0 0,0-1 0,-2 19 0,4 20 0,1-28 0,-1 0 0,-1 0 0,-6 29 0,4-30 0,1-1 0,0 0 0,2 0 0,1 1 0,0-1 0,2 1 0,1-1 0,7 32 0,1-1 0,-8-35 0,1 0 0,0 0 0,2 0 0,0-1 0,11 24 0,-10-28 0,-2 0 0,9 28 0,-11-29 0,1 0 0,0-1 0,1 1 0,11 19 0,1-2 0,19 43 0,10 19 0,-22-55 0,48 53 0,-42-55 0,35 55 0,-50-69 0,0-1 0,1-1 0,0 0 0,2-1 0,0-1 0,1 0 0,26 15 0,-33-24 0,0-1 0,1 0 0,15 5 0,-18-8 0,0 1 0,-1 0 0,1 0 0,-1 1 0,0 0 0,-1 1 0,15 11 0,-11-5 0,1-2 0,-1 1 0,2-2 0,-1 0 0,22 11 0,208 90 0,-206-94 0,-9-6 0,0-1 0,37 6 0,2 1 0,-45-11 0,1-1 0,27 2 0,32 5 0,-59-7 0,1-1 0,33 0 0,-33-3 0,-1 2 0,38 7 0,-39-5 0,1-1 0,35 0 0,-35-3 0,-1 2 0,41 7 0,-35-3 0,35 1 0,7 2 0,-35-4 0,45 0 0,-45-4 0,48 9 0,-50-6 0,-1-1 0,62-3 0,22 1 0,-59 9 0,-41-6 0,0-1 0,22 1 0,243-3 0,-134-2 0,-121-1 0,45-7 0,19-2 0,-87 11 0,1 0 0,-1 0 0,0-1 0,1 1 0,-1-1 0,0 0 0,1 0 0,-1 0 0,0 0 0,0-1 0,0 1 0,0-1 0,0 0 0,-1 0 0,1 0 0,0 0 0,-1 0 0,1-1 0,-1 1 0,0-1 0,0 0 0,2-3 0,15-16 0,-13 17 0,0-1 0,1 1 0,0 0 0,-1 0 0,1 1 0,1 0 0,-1 1 0,1-1 0,-1 1 0,11-2 0,7-1 0,50-5 0,-55 9 0,-5 0 0,-1-1 0,1-1 0,15-6 0,-16 5 0,0 0 0,0 1 0,19-2 0,-6 1 0,1-1 0,-1-1 0,40-16 0,15-5 0,-48 19 0,0-1 0,0-2 0,48-25 0,-71 30 0,-1-1 0,0 0 0,-1 0 0,10-11 0,-12 10 0,1 2 0,0-1 0,1 1 0,0 0 0,19-11 0,110-57 0,-104 60 0,-24 11 0,-1 0 0,1-1 0,-1 0 0,0-1 0,0 0 0,10-9 0,-9 8 0,0-1 0,0 1 0,1 1 0,0 0 0,0 1 0,1 0 0,18-6 0,18-7 0,-25 7 0,-3 3 0,0-2 0,26-16 0,-39 21 0,-1 0 0,0 0 0,0-1 0,0 0 0,0 0 0,-1 0 0,0 0 0,-1-1 0,1 0 0,3-8 0,15-28 0,11-26 0,44-110 0,-52 123 0,-14 27 0,-2 0 0,8-42 0,-10 37 0,-2 4 0,-3 0 0,0 1 0,-2-1 0,-4-47 0,1 2 0,2 25 0,1 2 0,-2 0 0,-12-78 0,9 107 0,1-3 0,-1 1 0,-1-1 0,-1 1 0,-1 0 0,-1 0 0,-21-39 0,-26-45 0,3 7 0,39 76 0,3 4 0,-2-1 0,0 2 0,-1-1 0,-29-29 0,38 44 0,-119-104 0,111 97 0,-4-3 0,-1 0 0,-32-17 0,-23-16 0,18 10 0,26 22 0,0 1 0,-58-18 0,57 22 0,-1-2 0,-54-28 0,60 28 0,0 1 0,-2 1 0,1 1 0,-1 1 0,-29-4 0,32 7 0,-176-38 0,-12 4 0,139 27 0,-48-12 0,88 18 0,-33-10 0,41 8 0,-1 2 0,-45-5 0,-42 0-646,-29-1 349,104 9-99,-41-7 1,41 4 369,-41-1 0,-378 7 1646,433 0-1591,-1 1 0,-23 6 1,22-3 9,-38 1 0,11-5-39,-140 10 0,93-2-420,-167-7-1,124-4 1136,61 0-583,-90 4-138,169-2-130,0 1-1,-1-1 1,1 0-1,0 1 1,-1-1-1,1 1 1,0 0-1,0 0 0,-4 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2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8259 6379 24575,'-1'-2'0,"1"-1"0,-1 1 0,1 0 0,-1 0 0,0 0 0,0 0 0,0 0 0,0 0 0,0 1 0,0-1 0,-1 0 0,1 0 0,-3-1 0,-24-25 0,16 17 0,-13-15 0,2-2 0,-21-31 0,24 30 0,-2 0 0,-30-30 0,31 41 0,-36-25 0,39 31 0,1-1 0,1 0 0,0-1 0,-17-19 0,7 6 0,-1 0 0,-44-33 0,50 42 0,-81-58 0,57 49 0,33 20 0,-1-1 0,1 0 0,0 0 0,-17-18 0,13 12 0,-1 1 0,0 0 0,0 1 0,-29-14 0,-17-12 0,-137-84 0,190 117 0,-1 0 0,0 0 0,0 1 0,-21-5 0,-18-6 0,8-5 0,-74-47 0,-22-11 0,111 66 0,0-1 0,1-1 0,-47-34 0,58 38 0,-1 0 0,0 2 0,0 0 0,-1 0 0,-1 2 0,-23-7 0,-36-14 0,-71-50 0,121 63 0,-47-18 0,-10-5 0,34 13-28,-1 2 0,-1 2 0,-55-13 0,56 21-226,30 8 151,0 0-1,-33-14 1,12 2 103,-59-13 0,17 5 0,3-7 0,54 20 0,-1 0 0,-38-8 0,-1 2-192,-81-32-1,-24-8-87,53 30 222,72 19 9,1-3-1,1-1 1,-79-34 0,88 31 49,0 1 0,-68-15 0,69 21 0,0-2 0,1-1 0,-51-25 0,48 19 0,-2 2 0,0 1 0,-41-9 0,0 0 0,-64-13 0,-32-12 0,123 29 0,-11-5 0,-95-21 0,124 36-62,1-2 0,-50-22 0,-40-13-72,101 38 31,0-1 0,-24-13 0,-31-12-133,-33-10-87,-132-71 1,197 92 318,-225-103 42,174 83-38,-29-15 0,-36-18 0,-1-1 0,-12-1 222,6 3 26,73 30-118,70 35-121,0-2 0,1 0 0,0-2 0,0-1 0,-41-33 0,52 36 39,-1 1 0,-1 0 0,0 1 0,0 1 0,-1 1 0,0 0 1,-36-11-1,25 10 2,1-2 0,-31-17 0,2-7 385,-59-51 0,46 33-64,52 39-242,0 0-1,2-1 1,-1-1-1,-23-31 0,31 32-128,0-1 0,0 0 0,-6-19 0,-4-11 0,1 10 0,-4-7 0,-24-75 0,33 78 0,-4-13 0,2 0 0,-9-73 0,20 82 0,1 0 0,6-58 0,9 42 0,-6 33 0,-5 21 0,1 1 0,-1 0 0,1 0 0,0-1 0,1 2 0,-1-1 0,1 0 0,0 1 0,0 0 0,0 0 0,1 0 0,0 0 0,-1 1 0,9-5 0,-4 2 0,-1 0 0,0-1 0,11-11 0,3-8 0,-2-1 0,25-41 0,-32 48 0,2 0 0,0 2 0,0 0 0,2 0 0,21-16 0,-14 12 0,-1 0 0,19-26 0,-4-13 0,-12 16 0,0-1 0,-23 37 0,1 1 0,0 0 0,1 1 0,0-1 0,0 1 0,0 0 0,1 0 0,0 1 0,0 0 0,1 0 0,11-9 0,96-65 0,-1 0 0,-95 67 0,0 0 0,0-1 0,22-24 0,5-4 0,-34 34 0,1 0 0,-1 1 0,1 0 0,19-7 0,-21 10 0,0-1 0,0 0 0,-1 0 0,0-1 0,0 0 0,0-1 0,0 0 0,13-14 0,5-14 0,-12 16 0,0 0 0,1 1 0,0 1 0,2 0 0,26-19 0,-2 3 0,-30 24 0,0-1 0,0 2 0,19-11 0,-19 11 0,-2 1 0,1-2 0,-1 1 0,-1-1 0,1-1 0,-1 0 0,-1 0 0,9-15 0,11-10 0,-7 9 0,-13 15 0,1 1 0,0 0 0,16-14 0,-20 20 0,-1 1 0,1 0 0,0 0 0,0 1 0,0 0 0,1 0 0,-1 0 0,0 0 0,1 1 0,-1 0 0,1 0 0,6 0 0,29-1 0,-20 2 0,1-2 0,32-5 0,-39 4 0,-12 2 0,0 1 0,0 0 0,0-1 0,0 1 0,0-1 0,0 0 0,0 0 0,-1 0 0,1-1 0,0 1 0,0-1 0,-1 1 0,1-1 0,-1 0 0,0 0 0,1 0 0,-1 0 0,0 0 0,0-1 0,1-2 0,16-18-1365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27:30.3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24575,'4'0'0,"0"1"0,0-1 0,0 1 0,0 0 0,0 1 0,0-1 0,0 1 0,0 0 0,0 0 0,0 0 0,3 3 0,-2-2 0,0 0 0,0 0 0,1 0 0,10 3 0,19 5 0,61 28 0,-19-6 0,-66-28 0,0 1 0,-1 0 0,0 1 0,0 0 0,13 13 0,13 9 0,-15-13 0,0 0 0,0 2 0,-2 0 0,-1 1 0,0 1 0,17 25 0,-31-39 0,0 1 0,0 0 0,-1 0 0,1 0 0,-1 0 0,-1 0 0,0 1 0,2 10 0,-1 1 0,-2 0 0,-1 25 0,0-35 0,0-1 0,0 1 0,-1 0 0,0 0 0,-1 0 0,0 0 0,0-1 0,-1 1 0,0-1 0,-1 1 0,0-1 0,0 0 0,-1-1 0,0 1 0,0-1 0,0 0 0,-8 7 0,-79 92 0,81-93 0,6-8 0,0 0 0,0 0 0,1 0 0,0 1 0,0 0 0,0 0 0,0 0 0,1 0 0,0 1 0,1 0 0,-1-1 0,1 1 0,1 0 0,-1 0 0,0 9 0,2-7-170,-1 0-1,0 0 0,0 0 1,-1-1-1,0 1 0,-1 0 1,-6 14-1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805 288 24575,'0'1'0,"-1"0"0,1 0 0,-1 0 0,1 0 0,-1 0 0,1 0 0,-1 0 0,0 0 0,0-1 0,1 1 0,-1 0 0,0-1 0,0 1 0,0 0 0,0-1 0,0 1 0,0-1 0,0 1 0,-2 0 0,-26 10 0,21-8 0,-33 13 0,24-8 0,0-1 0,-1 0 0,1-2 0,-2 0 0,1-1 0,-20 2 0,-35 4 0,53-5 0,-39 1 0,6-5 0,26-2 0,0 2 0,-1 1 0,-42 8 0,38-3 0,19-5 0,0 1 0,1 0 0,-14 6 0,21-7 0,1 0 0,-1 1 0,1-1 0,0 1 0,0 1 0,0-1 0,0 0 0,0 1 0,0 0 0,1 0 0,-4 6 0,-1 2 0,0 0 0,1 1 0,1 0 0,0 0 0,0 1 0,2 0 0,0 0 0,0 0 0,2 0 0,-1 1 0,2-1 0,0 25 0,3-15 0,1-1 0,1 1 0,1-1 0,1 1 0,1-1 0,13 28 0,-18-46 0,0-1 0,0 1 0,1 0 0,0-1 0,0 0 0,0 1 0,0-1 0,1 0 0,-1-1 0,1 1 0,0-1 0,0 1 0,0-1 0,1-1 0,-1 1 0,1 0 0,0-1 0,-1 0 0,10 3 0,-1 1 0,0 1 0,-1 0 0,18 13 0,22 15 0,-41-30 0,1 2 0,0 0 0,0-1 0,1-1 0,0 0 0,-1-1 0,1-1 0,1 1 0,18 1 0,2-2 0,-2 2 0,1 1 0,0 1 0,-1 2 0,-1 1 0,34 16 0,-35-9 0,-24-14 0,0 1 0,0-1 0,0 0 0,0-1 0,0 0 0,0 0 0,12 3 0,9 0 0,-1 1 0,1 2 0,35 15 0,11 3 0,123 47 0,-179-69 0,-1-1 0,1 0 0,0-1 0,0-1 0,31-1 0,-27 0 0,0 0 0,0 1 0,23 5 0,-12-1 0,0-2 0,62 0 0,8 0 0,7 17 0,-38-9 0,-52-7 0,1-1 0,21 1 0,358-3 0,-189-2 0,-183 3 0,0 0 0,1 2 0,33 10 0,-33-7 0,1-1 0,53 4 0,-71-10 0,14 0 0,0 1 0,0 2 0,28 5 0,-46-7 0,0 0 0,0 0 0,-1-1 0,1 0 0,0 0 0,0 0 0,0-1 0,0 0 0,0-1 0,13-4 0,2-3 0,39-22 0,-25 13 0,-31 15 0,0 1 0,0-1 0,0 0 0,0 0 0,-1-1 0,0 1 0,0-1 0,0 0 0,0 0 0,0 0 0,-1-1 0,0 1 0,0-1 0,0 0 0,0 0 0,3-9 0,63-106 0,-66 110 0,1 1 0,-2 0 0,1-1 0,-2 0 0,1 1 0,0-17 0,-5-65 0,1 33 0,2 25 0,0-3 0,-5-42 0,3 65 0,0 0 0,-2 0 0,1 0 0,-1 0 0,-1 1 0,-10-21 0,0 4 0,3-1 0,-16-48 0,-4-14 0,26 81 0,0 0 0,-1 0 0,0 1 0,0 0 0,-1 0 0,-12-11 0,-19-24 0,32 36 0,0 1 0,-1 0 0,-11-9 0,10 10 0,1 0 0,0-1 0,-9-11 0,4 4 0,0 0 0,-2 2 0,1-1 0,-2 2 0,-18-13 0,-20-16 0,42 33 0,-1 0 0,1 2 0,-1-1 0,0 1 0,-1 1 0,0 1 0,-19-5 0,-6-2 0,12 4 0,-49-7 0,28 7 0,18 3 0,-33-1 0,37 5 0,0-3 0,-33-6 0,21 4 0,0 0 0,0 3 0,-1 1 0,-37 4 0,-12-1 0,-10-3 0,-108 3 0,183 1 0,1 1 0,-33 10 0,36-8 0,0-1 0,-1-1 0,-39 3 0,-79-9 0,-71 4 0,201-1 0,0 0 0,0 1 0,0 0 0,0 0 0,-13 6 0,56-2 0,100-7-1365,-115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1 958 24575,'0'-5'0,"1"0"0,-1-1 0,1 1 0,1 0 0,-1 0 0,1 0 0,0 0 0,0 0 0,0 1 0,4-6 0,33-44 0,-10 15 0,-18 23 0,2 1 0,15-17 0,17-21 0,-37 44 0,1 0 0,0 1 0,0 0 0,1 0 0,-1 1 0,2 0 0,20-11 0,30-20 0,-20 5 0,-19 13 0,2 2 0,0 0 0,39-20 0,-32 24 0,43-11 0,-20 7 0,4-5 0,-35 13 0,-1 1 0,46-11 0,31 2-237,182-42-346,-258 54 583,13-4 0,59-9 0,14-3-16,-10 1 1,-37 10 15,114-35 0,-159 40 40,-2 0 95,-1 2 0,1 0 1,0 0-1,0 2 0,24-2 0,-17 2-135,0 0 0,23-7 0,-4 1 0,68-13 0,-64 14 0,-5 0 0,71-1 0,-87 7 7,50-9-1,-47 5-81,38-1-1,704 4-5341,-374 4 3521,1623-2 532,-1855 12 2082,-3-1-22,7 0-696,14 0 0,-13 1 3964,-102-6-3000,29-1-109,-59-5-46,71 11 0,-86-8-809,0 2 0,-1 0 0,40 16 0,-44-15 0,1 0 0,0-1 0,0-2 0,0 1 0,19 0 0,48 10 0,112 36 0,-34-15 13,-29-7-156,44 7-390,-84-19 417,-64-12 112,42 1 0,-50-5 1,-1 1 0,1 1 1,-1 1-1,35 10 0,34 13 262,-50-16 12,66 28 0,-34-11-271,-53-22 0,-1 2 0,0 0 0,0 0 0,0 2 0,23 16 0,-23-13 0,1-2 0,0 0 0,19 8 0,7 4 0,6 1 0,74 25 0,28 12 0,35 19 0,-62-30 0,-87-33-374,0-2-1,47 11 0,-79-23 134,11 3-6585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24575,'-1'10'0,"1"0"0,0-1 0,1 1 0,0-1 0,0 1 0,1-1 0,0 0 0,1 0 0,0 0 0,0 0 0,1 0 0,0 0 0,1-1 0,0 0 0,8 10 0,95 134 0,-40-28 0,-62-115 0,-1 0 0,-1 0 0,1 0 0,-1 0 0,-1 1 0,0 0 0,0 0 0,1 18 0,-3-24 0,-1 0 0,0 0 0,-1 0 0,1 0 0,-1 0 0,0 0 0,1 0 0,-2 0 0,1 0 0,0-1 0,-1 1 0,0 0 0,0-1 0,0 1 0,0-1 0,-1 1 0,1-1 0,-1 0 0,0 0 0,0 0 0,0-1 0,0 1 0,0-1 0,-7 4 0,-7 3 0,0 0 0,-1-2 0,-23 7 0,21-8 0,2 1 0,-35 18 0,-47 23-62,66-32-1241,16-8-5523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458 230 24575,'-45'18'0,"28"-13"0,-2 1 0,1 1 0,-21 10 0,33-14 0,0 1 0,1 0 0,-1 0 0,1 0 0,0 0 0,0 1 0,0 0 0,1 0 0,0 0 0,-5 7 0,-62 111 0,67-117 0,-1-1 0,0 0 0,0 0 0,-10 7 0,-12 12 0,5-1 0,17-19 0,1 0 0,-1 0 0,1 1 0,0 0 0,1 0 0,-7 10 0,-5 13 0,9-16 0,0 0 0,0 0 0,-7 27 0,9-24 0,-2 8 0,0 0 0,-2 34 0,8-49 0,0 0 0,0 0 0,1 0 0,0 0 0,0 0 0,1 0 0,0-1 0,0 1 0,1 0 0,0-1 0,4 8 0,9 20 0,20 57 0,-7-18 0,-28-70 0,1 0 0,1-1 0,-1 0 0,1 1 0,-1-1 0,1 0 0,0 0 0,0 0 0,0-1 0,5 4 0,39 22 0,-22-14 0,-3 0 0,1-2 0,0 0 0,1-2 0,1 0 0,-1-2 0,29 6 0,-38-11 0,0-1 0,0 0 0,0-1 0,0-1 0,0 0 0,0-1 0,0-1 0,0 0 0,0-1 0,-1 0 0,28-12 0,-9 4 0,-28 10 0,0 0 0,1-1 0,-1 0 0,0 0 0,0 0 0,0-1 0,0 0 0,0 0 0,-1 0 0,0 0 0,1-1 0,5-6 0,34-35 0,-34 36 0,-1 0 0,0 0 0,14-19 0,-12 11 0,-1 0 0,0-1 0,-2 0 0,0-1 0,7-26 0,5-8 0,-15 42 0,-1-1 0,0 0 0,0 1 0,-1-2 0,0 1 0,0-12 0,-2-263 0,-3 139 0,0 120 0,-2 1 0,-1 0 0,-1 0 0,-13-36 0,16 54 0,0 1 0,-1 1 0,0-1 0,0 0 0,-1 1 0,0 0 0,0 0 0,0 0 0,-9-7 0,-7-5 0,-35-24 0,8 7 0,19 15-1365,14 13-5461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2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24575,'1'-2'0,"0"0"0,-1-1 0,1 1 0,0 0 0,0-1 0,1 1 0,-1 0 0,0 0 0,1 0 0,-1 0 0,1 0 0,0 0 0,3-2 0,25-22 0,-19 20 0,-1 1 0,1 0 0,1 0 0,-1 1 0,0 1 0,1 0 0,0 1 0,0 0 0,15-1 0,15-3 0,175-24 0,-138 21 0,-44 4 0,43-1 0,54 8 0,105-4 0,-179-8 0,-42 6 0,0 1 0,24-1 0,526 2-596,-275 4 378,-195-2 79,373-13-1557,-39 5 240,-119 7 561,-150-10 958,65-1-1479,176 0-190,200 1 1605,-372 13-11,84-15-52,-30 6 1138,-69 5-367,-100-8-707,56-2 0,33 11 206,209 4 393,-276 7-599,67 2 0,68-2-130,16 1-334,4103-12-1986,-4239 12 2866,-25-1 200,26 2 196,26 0-158,-15-1-654,0 0 0,-70-11 143,12-1 343,115 14 0,-113-4 687,152-8 1,-122-2-650,56 1-20,-176 0-7189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24575,'0'4'0,"0"-1"0,1 1 0,0 0 0,-1-1 0,2 1 0,-1-1 0,0 1 0,0-1 0,1 0 0,0 1 0,0-1 0,0 0 0,0 0 0,0 0 0,6 5 0,3 2 0,1 0 0,21 14 0,10 9 0,-14-5 0,-1 1 0,-2 1 0,31 47 0,-54-73 0,-1 0 0,0 1 0,1 0 0,-2-1 0,1 1 0,0 0 0,-1 0 0,0 0 0,0 0 0,-1 0 0,1 0 0,-1 0 0,0 0 0,-1 0 0,1 1 0,-1-1 0,0 0 0,0 0 0,0-1 0,-1 1 0,0 0 0,-3 6 0,-5 8 0,-2 0 0,0-1 0,-1 0 0,-15 16 0,-1 1 0,-55 56 0,69-72 0,-33 32 0,-3 2 0,7-12-1365,37-30-5461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895 283 24575,'-24'0'0,"0"1"0,-39 7 0,53-6 0,0 1 0,0 0 0,1 0 0,-1 1 0,1 0 0,0 1 0,0 0 0,-16 12 0,11-7 0,0-1 0,-27 12 0,28-14 0,1-1 0,-1 2 0,1-1 0,-14 13 0,17-14 0,0 0 0,0 0 0,0-1 0,-1-1 0,1 1 0,-1-1 0,-14 3 0,-20 9 0,24-7 0,-29 12 0,1 2 0,-46 30 0,80-44 0,0 1 0,1 0 0,0 1 0,1 1 0,0 0 0,1 0 0,1 1 0,0 1 0,0 0 0,-12 25 0,4-4 0,13-28 0,1 0 0,0 0 0,1 0 0,0 1 0,0 0 0,0 0 0,1-1 0,0 1 0,0 13 0,1-8 0,-1 11 0,1 0 0,2 0 0,3 28 0,-3-45 0,1-1 0,-1 0 0,1 1 0,0-1 0,0 0 0,1 0 0,0 0 0,0 0 0,0-1 0,1 1 0,0-1 0,0 0 0,0 0 0,0 0 0,1-1 0,8 7 0,10 4 0,0-1 0,0-1 0,2-1 0,0-1 0,0-1 0,1-1 0,0-1 0,0-2 0,39 5 0,45 10 0,106 22 0,-106-20 0,-8-5 0,-59-9 0,0-2 0,72 2 0,-90-8 0,1 2 0,-1 0 0,39 12 0,-35-8 0,-1-1 0,37 2 0,29 5 0,-29-4 0,1 0 0,-27-3 0,52 1 0,38-9 0,107 4 0,-150 8 0,-48-5 0,51 2 0,366-8 0,-445 0 0,-1 0 0,1-1 0,-1 1 0,1-2 0,-1 0 0,0 0 0,0 0 0,0-1 0,0 0 0,11-9 0,22-8 0,-31 14 0,-1 0 0,0 0 0,-1-1 0,0 0 0,14-15 0,-11 11 0,12-13 0,-10 10 0,0 0 0,32-23 0,-34 29 0,-1-1 0,0 0 0,12-14 0,-15 14 0,1 0 0,1 1 0,0 0 0,19-13 0,-13 12 0,1-1 0,22-20 0,-33 25 0,0 1 0,-1-1 0,0 0 0,0-1 0,0 1 0,0-1 0,-1 0 0,6-14 0,-5 9 0,2 0 0,-1 1 0,1 0 0,1 0 0,0 1 0,1-1 0,11-9 0,26-35 0,-7 8 0,-29 35 0,0 0 0,0 0 0,-1-1 0,8-16 0,-8 11 0,-1 0 0,-1-1 0,0 0 0,-2 0 0,0 0 0,3-26 0,-7 34 0,-1 0 0,0 0 0,0 0 0,-1 0 0,-1 0 0,0 1 0,0-1 0,-1 0 0,-1 1 0,1 0 0,-2 0 0,-10-19 0,7 16 0,-1 0 0,0 1 0,-1 1 0,0 0 0,-18-15 0,-63-40 0,80 59 0,-32-28 0,37 29 0,0 0 0,-1 1 0,0 0 0,0 0 0,0 0 0,-1 1 0,1 0 0,-1 0 0,0 1 0,-11-4 0,-462-92-679,354 82 679,46 8 0,-81-3-4105,47 7 1651,-371-8-1889,430 13 4351,52 0 104,0 0 0,0 0 0,0 0-1,0 0 1,0 1 0,-1 0 0,1 0 0,0 0 0,1 0 0,-1 1 0,0-1 0,0 1 0,1 0 0,-6 3 0,1 4 1591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24575,'2'3'0,"0"0"0,-1-1 0,1 1 0,0-1 0,0 0 0,0 1 0,1-1 0,-1 0 0,1 0 0,-1-1 0,1 1 0,5 2 0,4 4 0,-3-1 0,1-1 0,0-1 0,0 1 0,0-2 0,13 5 0,-13-6 0,0 1 0,0 0 0,-1 1 0,0 0 0,0 1 0,13 9 0,85 63 0,-88-63 0,1-2 0,0 0 0,28 12 0,2 1 0,111 61 0,-86-57 0,-11-5 0,3 3 0,-48-22 0,0 2 0,-1 0 0,0 1 0,-1 0 0,21 16 0,-28-18 0,1-1 0,0-1 0,1 1 0,-1-2 0,1 1 0,0-2 0,22 5 0,27 9 0,-25-4 0,193 65 0,-190-66 0,0-1 0,52 10 0,57 14 0,-71-14 0,76 24-246,38 9-91,101 27 337,-242-65 0,-2-1 0,2-2 0,68 10 0,-29-12 0,0 4 0,104 31 0,-171-41 0,0 0 0,24 2 0,-22-4 0,37 9 0,297 71-643,-44-36 716,-53-20 296,-132-7-369,-84-10 0,-31-6 0,-1-1 0,24 2 0,-3-1 146,62 14 0,-67-11-55,0-1 1,1-2 0,34 2-1,-8-5-38,69 10-1,76 32-30,-84-15-23,27-3 1,144 18-979,-166-23 920,-80-11 23,0-3-1,60 3 1,-69-8 36,54 11 0,-31-4 0,-6-1 0,3 0 0,71 1 0,-83-6 0,68 11 0,-98-12 0,53 5 302,0-3 0,67-5 0,-22 0-61,761 2-1045,-854 1 945,0 1 0,29 6-1,-28-4-12,0-1-1,22 1 0,332-3-127,-177-2 0,-174-1 0,0 0 0,0-1 0,0-1 0,19-7 0,-15 4 0,49-6 0,-55 10 0,0-1 0,0 0 0,0-2 0,31-13 0,29-9 0,-4 9 0,-28 8 0,74-27 0,-105 33 0,0 1 0,0 0 0,0 1 0,0 1 0,1 0 0,19 1 0,8-1 0,66-19 0,-65 13 0,-21 3 0,0 1 0,38-1 0,331 6 0,-380-2 32,0 0 1,0-1-1,17-5 0,16-2-1526,-28 7-5332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24575,'1'2'0,"0"0"0,0 0 0,0-1 0,0 1 0,0 0 0,0 0 0,1-1 0,-1 1 0,1 0 0,-1-1 0,1 0 0,-1 1 0,1-1 0,0 0 0,0 0 0,2 1 0,9 8 0,11 18 0,23 33 0,-28-35 0,42 46 0,-42-52 0,-2 1 0,21 33 0,-36-53 0,-1 1 0,0 0 0,0 1 0,0-1 0,0 0 0,0 0 0,-1 0 0,1 0 0,-1 1 0,1-1 0,-1 0 0,0 1 0,0-1 0,0 0 0,0 0 0,0 1 0,0-1 0,-1 0 0,1 1 0,-1-1 0,0 0 0,0 0 0,1 0 0,-1 0 0,-1 0 0,1 0 0,0 0 0,0 0 0,-1 0 0,-1 2 0,-6 5 0,-1 0 0,1-1 0,-1 0 0,-17 10 0,-1 2 0,13-7 0,1 1 0,0 1 0,1 1 0,-15 22 0,16-21 0,0-1 0,0-1 0,-1 0 0,-22 18 0,7-17-1365,14-12-5461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6T16:25:4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27 24575,'0'-1'0,"0"0"0,-1 0 0,1 0 0,-1 0 0,1 0 0,-1 0 0,1 0 0,-1 1 0,0-1 0,1 0 0,-1 0 0,0 1 0,0-1 0,1 0 0,-1 1 0,0-1 0,0 1 0,0-1 0,0 1 0,0-1 0,0 1 0,0 0 0,0-1 0,0 1 0,0 0 0,0 0 0,-2 0 0,-32-4 0,31 4 0,-13-1 0,-7-2 0,0 2 0,0 1 0,0 1 0,-37 6 0,52-3 0,0 0 0,0 0 0,0 1 0,0 0 0,1 0 0,0 1 0,-13 12 0,-1 0 0,2 1 0,1 0 0,1 1 0,0 1 0,2 0 0,0 2 0,-15 29 0,26-44 0,-5 13 0,1 1 0,0 0 0,2 0 0,1 0 0,0 1 0,-2 28 0,5-39 0,1 0 0,1 0 0,0 1 0,0-1 0,1 0 0,1 1 0,0-1 0,1 0 0,0 0 0,1 0 0,0 0 0,1 0 0,9 18 0,-6-21 0,-1 0 0,2 0 0,-1-1 0,1 0 0,1-1 0,-1 1 0,1-2 0,1 1 0,-1-1 0,1-1 0,0 0 0,0 0 0,0-1 0,1 0 0,0-1 0,0 0 0,0 0 0,16 0 0,27 6 0,-22-4 0,57 3 0,-72-7 0,1 1 0,24 6 0,-23-4 0,36 2 0,230-5 0,-135-2 0,-134 2 0,0 0 0,29 8 0,-27-5 0,0-1 0,20 1 0,245-5 0,-269 0 0,-1 0 0,1-1 0,15-4 0,32-5 0,22-2 0,-37 4 0,-2-1 0,-30 6 0,0 1 0,23-2 0,-22 2 0,0 0 0,0-1 0,-1 0 0,1-1 0,-1-1 0,0 0 0,15-10 0,26-10 0,-50 24 0,0 0 0,0 0 0,0-1 0,0 1 0,0-1 0,-1 0 0,1 0 0,-1-1 0,0 0 0,0 1 0,0-1 0,-1 0 0,1-1 0,-1 1 0,0-1 0,0 1 0,-1-1 0,1 0 0,-1 0 0,0 0 0,2-9 0,4-9 0,-1-1 0,-1 0 0,-1 0 0,-1 0 0,-1-1 0,-1 1 0,-2-1 0,-2-31 0,1 50 0,0 0 0,-1 1 0,0-1 0,0 1 0,0-1 0,0 1 0,-1 0 0,0 0 0,0 0 0,0 0 0,-1 1 0,0-1 0,0 1 0,0 0 0,0 0 0,0 0 0,-1 1 0,0-1 0,0 1 0,0 0 0,0 1 0,0-1 0,-7-1 0,3 0 0,1 0 0,0 0 0,0-1 0,-12-9 0,15 10 0,0 0 0,-1 0 0,1 0 0,-1 1 0,0 0 0,0 0 0,0 0 0,-1 1 0,1 0 0,-12-2 0,-206-37 0,145 24 0,53 13 0,-1 1 0,-29 1 0,31 1 0,0 0 0,-42-9 0,29 4 0,0 2 0,0 1 0,0 2 0,-40 5 0,-10-2 0,-410-2-1365,479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5:5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284 132 24575,'-5'2'0,"1"-1"0,0 0 0,0 1 0,0 0 0,0 0 0,0 0 0,0 0 0,0 1 0,1-1 0,-1 1 0,1 0 0,0 0 0,-5 6 0,-9 7 0,-23 23 0,24-23 0,10-10 0,0-1 0,-1 0 0,0-1 0,0 0 0,-7 4 0,-30 20 0,38-22 0,1 1 0,-1 0 0,1 1 0,0-1 0,1 1 0,-1 0 0,2 0 0,-1 0 0,1 1 0,0-1 0,1 1 0,0-1 0,-1 14 0,0 4 0,1 0 0,2-1 0,3 39 0,-1-49 0,1 0 0,1-1 0,0 1 0,1-1 0,0 0 0,1 0 0,1-1 0,0 0 0,1 0 0,1 0 0,-1-1 0,2-1 0,0 1 0,0-2 0,1 1 0,24 16 0,-30-23 0,1-1 0,-1 0 0,1 0 0,0 0 0,0-1 0,1 0 0,-1 0 0,0-1 0,1 0 0,-1 0 0,8 0 0,14 0 0,37-4 0,-15 0 0,-15 4 0,-22 0 0,1-1 0,-1 0 0,0-1 0,19-4 0,-29 4 0,1 0 0,0 0 0,-1 0 0,1-1 0,-1 0 0,1 1 0,-1-1 0,0-1 0,0 1 0,0 0 0,0-1 0,0 1 0,0-1 0,-1 0 0,0 0 0,1 0 0,-1 0 0,0-1 0,2-5 0,102-209 0,-101 205 0,-1-1 0,0 0 0,3-28 0,0 2 0,11-31 0,-8 30 0,-1 0 0,5-57 0,-14 93 0,0 1 0,0-1 0,0 0 0,-1 0 0,0 0 0,0 1 0,0-1 0,-1 0 0,0 1 0,1-1 0,-1 1 0,-1 0 0,1 0 0,-6-8 0,2 5 0,0 1 0,0 0 0,-1 0 0,0 1 0,0-1 0,0 1 0,-15-7 0,5 5 0,0-1 0,-1 2 0,0 0 0,0 2 0,0 0 0,-1 1 0,-23-2 0,34 4 0,0 1 0,1-1 0,-1 2 0,0-1 0,0 1 0,1 0 0,-1 0 0,1 1 0,-1 0 0,1 0 0,-1 1 0,1 0 0,0 0 0,0 1 0,1 0 0,-1 0 0,1 0 0,-10 10 0,-28 21-1365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24575,'16'-1'0,"0"0"0,29-8 0,-28 5 0,1 1 0,20-1 0,346 3 0,-185 3 0,-174-1 0,48 9 0,-48-6 0,46 3 0,1774-6-342,-870-3 684,-437 2-342,-522-1 0,0 0 0,29-8 0,-27 5 0,-1 1 0,21-1 0,134 5-1365,-153-1-5461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3:16:0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24575,'1'4'0,"1"0"0,0 0 0,0 0 0,0 0 0,1 0 0,-1-1 0,1 1 0,0-1 0,0 1 0,0-1 0,1 0 0,4 3 0,1 2 0,7 11 0,22 29 0,-24-29 0,30 32 0,-34-39 0,-1 0 0,0 1 0,-1 0 0,-1 1 0,0-1 0,-1 2 0,5 15 0,10 18 0,41 76 0,-61-122 0,0 1 0,0-1 0,0 0 0,0 1 0,0-1 0,-1 1 0,1-1 0,-1 1 0,0-1 0,0 1 0,0 0 0,0-1 0,0 1 0,-1-1 0,1 1 0,-1-1 0,1 1 0,-1-1 0,0 0 0,0 1 0,0-1 0,0 0 0,-1 1 0,1-1 0,0 0 0,-4 3 0,-3 3 0,-1 0 0,0 0 0,0-1 0,-19 11 0,18-12 0,0 0 0,1 1 0,-12 10 0,-11 14 0,20-20 0,0 1 0,1 0 0,-16 21 0,16-19 0,-1 0 0,-1-1 0,0-1 0,-1 0 0,-26 17 0,24-19-1365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5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20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1316 89 24575,'-1'2'0,"0"0"0,1 0 0,-1 1 0,0-1 0,0 0 0,0 0 0,0 0 0,0 0 0,-1 0 0,1 0 0,-1-1 0,1 1 0,-1 0 0,-2 1 0,-27 20 0,9-15 0,-35 10 0,35-12 0,-38 15 0,-21 14 0,36-17 0,-57 32 0,-79 46 0,178-95 0,-1 1 0,0-1 0,0 0 0,0 0 0,0 0 0,1 0 0,-1 0 0,0-1 0,0 0 0,0 0 0,0 0 0,0-1 0,0 1 0,-6-2 0,-60-19 0,46 13 0,5 2 0,-1 0 0,1 2 0,-1 0 0,1 1 0,-31 0 0,-22 2 0,-93 4 0,158-3 0,1 2 0,0-1 0,0 1 0,0 0 0,0 0 0,0 1 0,0 0 0,0 0 0,1 0 0,0 0 0,-1 1 0,1 0 0,0 0 0,1 1 0,-1-1 0,1 1 0,0 0 0,0 0 0,1 1 0,-1-1 0,-4 11 0,2-2 0,0 0 0,1 0 0,1 1 0,0-1 0,1 1 0,0 0 0,1 0 0,0 18 0,2 15 0,2 119 0,-1-162 0,0 0 0,0 0 0,0 0 0,1 0 0,0 0 0,0-1 0,0 1 0,0-1 0,1 1 0,-1-1 0,1 0 0,5 5 0,4 4 0,1 0 0,17 12 0,-17-15 0,-1 1 0,16 17 0,-16-17 0,0 1 0,1-2 0,1 0 0,-1-1 0,2 0 0,19 9 0,64 23 0,-83-36 0,0 0 0,1-1 0,0-1 0,21 2 0,19 3 0,-16-2 0,0-2 0,0-1 0,67-6 0,-19 1 0,1160 2 0,-1234-1 0,0 0 0,-1-1 0,16-5 0,31-3 0,10-2 0,-52 8 0,1 1 0,24-2 0,-19 5 0,0-2 0,44-8 0,-44 6 0,1 1 0,-1 1 0,40 2 0,-46 1 0,1 0 0,-1-2 0,1 0 0,-1-1 0,0-1 0,1-1 0,28-9 0,-13 0 0,-24 10 0,-1-1 0,0 1 0,1-2 0,-2 1 0,1-1 0,0-1 0,14-11 0,-2-4 0,-1-1 0,-1-1 0,-1-1 0,-1-1 0,-1 0 0,16-36 0,-19 31 0,-1 0 0,-2-1 0,11-51 0,-20 73 0,0-1 0,-1 1 0,1-1 0,-2 1 0,0-1 0,0 1 0,0 0 0,-1 0 0,-1-1 0,0 1 0,0 1 0,0-1 0,-1 0 0,-8-11 0,-3-3 0,-1 1 0,-1 1 0,-35-34 0,29 34 0,0 1 0,-27-17 0,17 18 0,-1 2 0,0 0 0,-54-16 0,85 32 0,-40-12 0,31 10 0,1 0 0,-1-1 0,1-1 0,-12-5 0,-7-5 0,0 2 0,0 1 0,-1 1 0,-1 2 0,0 1 0,0 1 0,-34-2 0,-44-10 0,40 8 0,50 7 0,1 1 0,-22-1 0,8 3 0,-170 3 0,179 2 0,1 2 0,0 0 0,0 2 0,1 0 0,-1 2 0,-33 20 0,12-8 0,10-6 0,-1-1 0,-67 19 0,92-31-136,1 0-1,0 1 1,-1 0-1,1 1 1,1 0-1,-1 0 1,1 0-1,0 1 0,-9 9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4479 2 24575,'-90'-1'0,"-101"3"0,120 8 0,44-5 0,-46 1 0,-444-6 0,492 1 0,-47 9 0,46-6 0,-45 3 0,-7-9 0,-58 3 0,110 3 0,0 1 0,1 2 0,-26 9 0,22-7 0,-51 10 0,23-7 0,38-7 0,0-1 0,-37 2 0,20-4 0,0 1 0,0 1 0,-63 17 0,38 2 0,48-17 0,0 0 0,-1-1 0,0-1 0,0 0 0,-17 2 0,4-1 0,0 1 0,1 1 0,0 1 0,0 1 0,-41 22 0,27-12 0,-42 12 0,21-10 0,31-10 0,0-2 0,-43 9 0,-14 1 0,65-12 0,-1-2 0,0 0 0,-38 1 0,-75-8 0,-73 4 0,76 19 0,71-13 0,7-1 0,-62 0 0,100-6 0,1 0 0,-28 7 0,26-4 0,0-1 0,-18 1 0,1-4 0,19 0 0,0 0 0,0 1 0,1 0 0,-1 1 0,1 1 0,0 1 0,-19 6 0,22-6 0,1 2 0,-1-1 0,1 1 0,0 1 0,-12 9 0,14-9 0,-1-1 0,-1 0 0,-18 8 0,22-11 0,0-1 0,0 2 0,0-1 0,1 1 0,-1 0 0,1 0 0,0 1 0,0-1 0,1 2 0,-1-1 0,-8 12 0,8-9 0,-1 1 0,0-1 0,0-1 0,-11 9 0,10-9 0,1 0 0,-1 0 0,2 0 0,-13 17 0,-51 80 0,55-79 0,-20 46 0,27-55 0,-3 8 0,0 0 0,1 1 0,2 0 0,0 0 0,2 1 0,1-1 0,-3 36 0,6-40 0,0-1 0,-2 0 0,-9 33 0,7-30 0,-8 48 0,3 4 0,7-49 0,0 0 0,0 27 0,3 22 0,3 109 0,1-168 0,0 1 0,1-1 0,9 23 0,6 22 0,-12-33 0,1-1 0,2 0 0,1 0 0,0-1 0,2-1 0,19 28 0,-20-32 0,-2 1 0,0 0 0,9 33 0,-9 5 0,-9-50 0,0-1 0,0 1 0,1-1 0,0 1 0,1-1 0,6 17 0,0-5 0,11 35 0,0-1 0,-9-28 0,1-1 0,1-1 0,2 0 0,0-1 0,2-1 0,19 23 0,51 59 0,-69-84 0,-15-15 0,1-1 0,0 0 0,1 0 0,-1-1 0,1 1 0,0-1 0,0 0 0,0 0 0,0-1 0,1 1 0,0-1 0,-1 0 0,8 2 0,11 2 0,1-1 0,31 5 0,-5-3 0,-28-3 0,0-2 0,31 2 0,376-6 0,-429 1-80,14-1 290,-14 1-243,-1 0 0,0 0 0,0 0-1,1 0 1,-1 0 0,0 0 0,0 0 0,1 0-1,-1 0 1,0 0 0,0 0 0,1-1-1,-1 1 1,0 0 0,0 0 0,1 0-1,-1 0 1,0 0 0,0 0 0,0-1-1,1 1 1,-1 0 0,0 0 0,0 0 0,0-1-1,0 1 1,1 0 0,-1 0 0,0 0-1,0-1 1,0 1 0,0 0 0,0 0-1,0-1 1,0 1 0,0 0 0,0 0 0,0-1-1,0 1 1,0 0 0,0 0 0,0-1-1,0 1 1,0-1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32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24575,'5'1'0,"0"0"0,1 0 0,-1 1 0,0 0 0,0 0 0,1 0 0,-2 0 0,1 1 0,0 0 0,0 0 0,-1 0 0,0 0 0,1 1 0,5 7 0,5 4 0,-1 1 0,17 26 0,-23-31 0,-1 0 0,1 0 0,1 0 0,0-1 0,1 0 0,0-1 0,14 11 0,-16-15 0,-1 1 0,0 1 0,0-1 0,10 14 0,19 16 0,-29-31 0,0 0 0,-1 0 0,1 1 0,-1 0 0,-1 1 0,1-1 0,-1 1 0,0 0 0,0 0 0,-1 1 0,0-1 0,0 1 0,-1 0 0,0 0 0,3 14 0,-1 3 0,-2-15 0,-1-1 0,-1 1 0,1 0 0,-1 14 0,-2-19 0,0 0 0,1-1 0,-2 1 0,1-1 0,0 0 0,-1 1 0,0-1 0,0 0 0,0 0 0,0 0 0,-1 0 0,-5 6 0,0-2 0,1 0 0,-2-1 0,1 0 0,-1-1 0,0 0 0,0 0 0,-14 5 0,-31 21 0,24-12 0,-2-2 0,-54 23 0,65-31 0,-103 38 0,85-40-37,31-7-74,1 0 1,0 0-1,-1 1 0,1 0 1,0 0-1,0 1 0,0 0 1,1 0-1,-1 1 0,1-1 1,-7 6-1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46.7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737 19 24575,'-13'-1'0,"0"0"0,0-1 0,-14-3 0,19 2 0,-1 1 0,1 1 0,0-1 0,-1 2 0,0-1 0,1 1 0,-1 0 0,1 1 0,-14 2 0,-23 8 0,20-5 0,1 0 0,-25 11 0,2 4 0,26-11 0,-1 0 0,-36 9 0,51-16 0,0-1 0,1 1 0,-1 0 0,0 1 0,1 0 0,0 0 0,-9 7 0,-39 39 0,47-43 0,2-2 0,0-1 0,1 1 0,-1 0 0,1 0 0,1 1 0,-1-1 0,1 1 0,0 0 0,0 0 0,1 0 0,-1 0 0,-1 11 0,2-13 0,0 1 0,0-1 0,0 1 0,-1-1 0,0 0 0,1 0 0,-1 0 0,-1-1 0,1 1 0,-8 5 0,-18 25 0,21-19 0,1 0 0,1 0 0,1 1 0,0-1 0,1 1 0,0 1 0,1-1 0,1 0 0,1 0 0,0 1 0,1-1 0,4 32 0,-3-45 0,0 1 0,0-1 0,0 0 0,0 0 0,0 1 0,1-1 0,-1 0 0,1 0 0,0-1 0,0 1 0,0 0 0,0-1 0,0 1 0,1-1 0,-1 0 0,1 1 0,0-1 0,4 3 0,7 3 0,1-1 0,26 11 0,-3-2 0,-15-6 0,0-1 0,40 10 0,-37-12 0,0 1 0,24 11 0,-25-8 0,0-1 0,1-1 0,-1-1 0,2-1 0,-1-2 0,1 0 0,0-2 0,0-1 0,27-2 0,22 1 0,63-3 0,-132 1 0,-1 0 0,1-1 0,-1 1 0,0-2 0,0 1 0,0 0 0,0-1 0,0 0 0,6-5 0,48-40 0,-12 9 0,-29 26 0,45-34 0,-60 43 0,-1 0 0,0 0 0,0-1 0,0 0 0,0 0 0,-1 0 0,0 0 0,0 0 0,0 0 0,1-8 0,8-56 0,-8 18 0,-6-91 0,-2 114 0,-1 1 0,-2 0 0,0 0 0,-21-42 0,29 67 0,-3-3-43,-3-10 85,-1 0 0,0 0 0,-13-19 1,16 29-158,0 1 0,0-1 1,0 1-1,-1 0 0,1 0 1,-1 0-1,0 1 0,0 0 1,0 0-1,-1 0 0,1 0 1,-11-3-1,-1 1-6711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8:59.8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6454 1 24575,'7'0'0,"-1"1"0,1-1 0,-1 2 0,0-1 0,1 1 0,-1 0 0,0 0 0,12 6 0,45 33 0,-23-14 0,-27-19 0,-5-2 0,1-1 0,0 0 0,0-1 0,0 1 0,1-2 0,11 4 0,-15-5 0,-1 1 0,1 0 0,0 0 0,-1 0 0,1 1 0,-1 0 0,0 0 0,0 0 0,-1 0 0,1 1 0,4 6 0,31 26 0,-16-21 0,-1 0 0,36 34 0,-45-35 0,3 1 0,26 35 0,27 62 0,-59-93 0,120 198 0,-50-87 0,-50-80 0,17 34 0,-35-53 0,-2 1 0,14 63 0,-11-40 0,-12-50 0,11 43 0,-1-1 0,-3 2 0,-1-1 0,0 63 0,-9 276 0,0-376 0,0 1 0,-1-1 0,0 0 0,-1 0 0,0 0 0,-1 0 0,-1-1 0,0 1 0,0-1 0,-13 19 0,11-18 0,-2 7 0,1 1 0,0 0 0,-4 22 0,7-25 0,0 0 0,0-1 0,-2 0 0,0 0 0,-16 26 0,-90 131 0,96-145 0,11-16 0,-1-1 0,0 0 0,-16 19 0,-2-1 0,1 2 0,-22 37 0,30-43 0,0-1 0,-1 0 0,-2-1 0,0-1 0,-28 23 0,6-10 0,-3-2 0,0-2 0,-55 28 0,-9-16 0,59-25 0,-182 62 0,128-48-1,-105 25-93,78-24-204,-11 2 120,63-15 178,61-14 0,0-1 0,0-1 0,-1 0 0,-29 1 0,-6-5 0,27-1 0,0 2 0,1 0 0,-47 9 0,3 4 286,-85 5-1,150-19-285,-18 3 0,1 1 0,-28 9 0,30-7 0,1-1 0,-1-1 0,-27 2 0,-23-4 0,34-2 0,-1 2 0,-40 7 0,38-4 18,0-1-1,-69-4 0,67-1-223,0 2 0,-51 7-1,-77 10-16,49-7 220,33-6 3,60-5 0,-1 2 0,-33 5 0,18-1-11,0-1 0,-1-3 1,-44-3-1,-48 3-10,53 8 20,49-5 1,-45 2 0,-908-8 858,960-1-858,0-1 0,0-1 0,0-1 0,-41-15 0,-42-7 0,70 18 0,1-1 0,-42-18 0,-28-7 0,-57-8 0,88 30 0,51 9 0,-46-11 0,18 2 0,37 9 0,0 0 0,-23-10 0,34 12 0,0-1 0,0 0 0,1-1 0,-1 0 0,1 0 0,-1 0 0,1 0 0,1-1 0,-9-9 0,4 2 0,-1 1 0,0 0 0,0 1 0,-1 0 0,-17-12 0,-21-21 0,39 32 0,-1 1 0,-23-16 0,9 5 0,21 17 0,-1 0 0,1 0 0,-1 1 0,0-1 0,-7-3 0,-2-1 0,1 0 0,0-2 0,0 0 0,1 0 0,0-1 0,1-1 0,1 1 0,0-2 0,-10-14 0,2 4 0,-29-30 0,19 27 0,16 16 0,1 0 0,0-1 0,0 0 0,-12-18 0,19 23 0,0 1 0,-1 0 0,0 1 0,0-1 0,0 1 0,0 0 0,-1 0 0,-8-4 0,7 4 0,0 0 0,0-1 0,1 1 0,0-1 0,0-1 0,-5-5 0,-92-130 0,69 98 0,24 29 0,-1 0 0,0 1 0,-1 0 0,0 0 0,-1 1 0,-17-12 0,23 19 0,0 0 0,1 0 0,-1 0 0,1-1 0,0 0 0,1-1 0,0 1 0,0-1 0,-6-11 0,-1-5 0,-15-43 0,22 50 0,-1 1 0,-1-1 0,0 1 0,-1 0 0,0 1 0,-19-24 0,18 29 0,1-1 0,0 0 0,1 0 0,0-1 0,0 0 0,1 0 0,0 0 0,1-1 0,1 0 0,0 0 0,-4-19 0,1-2 0,-17-47 0,5 21 0,-4-9 0,16 49 0,0 1 0,2-1 0,0-1 0,1 1 0,-2-25 0,7 76 0,-1-1 0,-2 0 0,-9 49 0,9-66-98,-4 17 317,6-30-281,-1 0 0,1 0 0,-1 0 0,1 0 0,0 0 1,-1 0-1,1 0 0,-1 0 0,0 0 0,1 0 0,-1-1 0,0 1 0,0 0 0,1 0 0,-1-1 0,0 1 0,0 0 0,0-1 1,0 1-1,0-1 0,0 1 0,0-1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4:19:00.9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24575,'4'0'0,"4"0"0,5 0 0,4 0 0,2 0 0,3 0 0,0 0 0,0 0 0,1 0 0,-1 0 0,0 0 0,0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6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24575,'6'1'0,"1"0"0,-1 0 0,0 1 0,1 0 0,-1 0 0,0 1 0,0-1 0,-1 1 0,11 7 0,22 10 0,120 34 0,-154-53 0,-1 1 0,1 0 0,-1 0 0,0 0 0,0 0 0,0 1 0,0-1 0,0 1 0,0 0 0,0 0 0,-1 0 0,0 0 0,0 0 0,0 0 0,0 1 0,0-1 0,0 1 0,-1 0 0,0-1 0,2 6 0,2 10 0,-1 0 0,3 33 0,-6-47 0,1 10 0,-1-1 0,0 1 0,-1 0 0,-4 27 0,3-36 0,-1 0 0,1 0 0,-1-1 0,0 1 0,-1-1 0,1 1 0,-1-1 0,0 0 0,0 0 0,-1 0 0,1 0 0,-1-1 0,0 1 0,-9 6 0,-31 25-39,22-17-403,-1 0 0,-36 20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3:13:4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24575,'4'-1'0,"1"0"0,0-1 0,-1 1 0,0-1 0,1 0 0,-1 0 0,0-1 0,6-4 0,12-5 0,-9 7 0,1 0 0,1 2 0,-1-1 0,0 2 0,1 0 0,0 1 0,18 1 0,-10-1 0,42-6 0,72-9 0,-11 1 0,-63 7 0,0 3 0,116 6 0,-65 1 0,-5-4 0,121 5 0,-159 9 0,-52-7 0,1-1 0,28 1 0,-19-4 0,1 1 0,52 10 0,-51-7 0,0-1 0,1-2 0,55-2 0,-55-2 0,0 2 0,0 2 0,48 7 0,-43-3 0,1-1 0,0-3 0,40-1 0,44 2 0,-50 10 0,-53-9 0,1 0 0,27 1 0,262-5 0,-145-1 0,-143 0 0,1-2 0,40-9 0,-12 2 0,-39 8-151,-1-1-1,0 0 0,0 0 0,0-1 1,-1 0-1,0-1 0,1 0 1,13-10-1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73239"/>
                </a:solidFill>
                <a:effectLst/>
                <a:latin typeface="sofia-pro"/>
              </a:rPr>
              <a:t>Session Layer</a:t>
            </a:r>
            <a:r>
              <a:rPr lang="en-GB" b="0" i="0" dirty="0">
                <a:solidFill>
                  <a:srgbClr val="273239"/>
                </a:solidFill>
                <a:effectLst/>
                <a:latin typeface="urw-din"/>
              </a:rPr>
              <a:t>: This layer is also responsible for token management, through which it prevents two users to simultaneously access or attempting the same critical operation. 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remote procedure calls</a:t>
            </a:r>
            <a:endParaRPr lang="en-GB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3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dpkg</a:t>
            </a:r>
            <a:r>
              <a:rPr lang="en-US" dirty="0"/>
              <a:t>-reconfigure </a:t>
            </a:r>
            <a:r>
              <a:rPr lang="en-US" dirty="0" err="1"/>
              <a:t>wireshark</a:t>
            </a:r>
            <a:r>
              <a:rPr lang="en-US" dirty="0"/>
              <a:t>-common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usermod</a:t>
            </a:r>
            <a:r>
              <a:rPr lang="en-US" dirty="0"/>
              <a:t> -a -G </a:t>
            </a:r>
            <a:r>
              <a:rPr lang="en-US" dirty="0" err="1"/>
              <a:t>wireshark</a:t>
            </a:r>
            <a:r>
              <a:rPr lang="en-US"/>
              <a:t> kali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240.png"/><Relationship Id="rId18" Type="http://schemas.openxmlformats.org/officeDocument/2006/relationships/customXml" Target="../ink/ink47.xml"/><Relationship Id="rId3" Type="http://schemas.openxmlformats.org/officeDocument/2006/relationships/image" Target="../media/image33.png"/><Relationship Id="rId21" Type="http://schemas.openxmlformats.org/officeDocument/2006/relationships/image" Target="../media/image280.png"/><Relationship Id="rId7" Type="http://schemas.openxmlformats.org/officeDocument/2006/relationships/image" Target="../media/image210.png"/><Relationship Id="rId12" Type="http://schemas.openxmlformats.org/officeDocument/2006/relationships/customXml" Target="../ink/ink44.xml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230.png"/><Relationship Id="rId5" Type="http://schemas.openxmlformats.org/officeDocument/2006/relationships/image" Target="../media/image200.png"/><Relationship Id="rId15" Type="http://schemas.openxmlformats.org/officeDocument/2006/relationships/image" Target="../media/image250.png"/><Relationship Id="rId23" Type="http://schemas.openxmlformats.org/officeDocument/2006/relationships/image" Target="../media/image290.png"/><Relationship Id="rId10" Type="http://schemas.openxmlformats.org/officeDocument/2006/relationships/customXml" Target="../ink/ink43.xml"/><Relationship Id="rId19" Type="http://schemas.openxmlformats.org/officeDocument/2006/relationships/image" Target="../media/image270.png"/><Relationship Id="rId4" Type="http://schemas.openxmlformats.org/officeDocument/2006/relationships/customXml" Target="../ink/ink40.xml"/><Relationship Id="rId9" Type="http://schemas.openxmlformats.org/officeDocument/2006/relationships/image" Target="../media/image220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7.jpe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4" Type="http://schemas.openxmlformats.org/officeDocument/2006/relationships/image" Target="../media/image8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1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53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5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5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59.xml"/><Relationship Id="rId18" Type="http://schemas.openxmlformats.org/officeDocument/2006/relationships/image" Target="../media/image70.png"/><Relationship Id="rId26" Type="http://schemas.openxmlformats.org/officeDocument/2006/relationships/image" Target="../media/image74.png"/><Relationship Id="rId3" Type="http://schemas.openxmlformats.org/officeDocument/2006/relationships/image" Target="../media/image63.png"/><Relationship Id="rId21" Type="http://schemas.openxmlformats.org/officeDocument/2006/relationships/customXml" Target="../ink/ink62.xml"/><Relationship Id="rId7" Type="http://schemas.openxmlformats.org/officeDocument/2006/relationships/customXml" Target="../ink/ink56.xml"/><Relationship Id="rId12" Type="http://schemas.openxmlformats.org/officeDocument/2006/relationships/image" Target="../media/image390.png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58.xml"/><Relationship Id="rId24" Type="http://schemas.openxmlformats.org/officeDocument/2006/relationships/image" Target="../media/image73.png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23" Type="http://schemas.openxmlformats.org/officeDocument/2006/relationships/customXml" Target="../ink/ink63.xml"/><Relationship Id="rId28" Type="http://schemas.openxmlformats.org/officeDocument/2006/relationships/image" Target="../media/image75.png"/><Relationship Id="rId10" Type="http://schemas.openxmlformats.org/officeDocument/2006/relationships/image" Target="../media/image380.png"/><Relationship Id="rId19" Type="http://schemas.openxmlformats.org/officeDocument/2006/relationships/customXml" Target="../ink/ink61.xml"/><Relationship Id="rId4" Type="http://schemas.openxmlformats.org/officeDocument/2006/relationships/image" Target="../media/image64.jpeg"/><Relationship Id="rId9" Type="http://schemas.openxmlformats.org/officeDocument/2006/relationships/customXml" Target="../ink/ink57.xml"/><Relationship Id="rId14" Type="http://schemas.openxmlformats.org/officeDocument/2006/relationships/image" Target="../media/image400.png"/><Relationship Id="rId22" Type="http://schemas.openxmlformats.org/officeDocument/2006/relationships/image" Target="../media/image72.png"/><Relationship Id="rId27" Type="http://schemas.openxmlformats.org/officeDocument/2006/relationships/customXml" Target="../ink/ink6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customXml" Target="../ink/ink70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customXml" Target="../ink/ink69.xml"/><Relationship Id="rId5" Type="http://schemas.openxmlformats.org/officeDocument/2006/relationships/image" Target="../media/image65.jpeg"/><Relationship Id="rId15" Type="http://schemas.openxmlformats.org/officeDocument/2006/relationships/customXml" Target="../ink/ink71.xml"/><Relationship Id="rId10" Type="http://schemas.openxmlformats.org/officeDocument/2006/relationships/customXml" Target="../ink/ink68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customXml" Target="../ink/ink76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78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customXml" Target="../ink/ink75.xml"/><Relationship Id="rId5" Type="http://schemas.openxmlformats.org/officeDocument/2006/relationships/image" Target="../media/image65.jpeg"/><Relationship Id="rId15" Type="http://schemas.openxmlformats.org/officeDocument/2006/relationships/customXml" Target="../ink/ink77.xml"/><Relationship Id="rId10" Type="http://schemas.openxmlformats.org/officeDocument/2006/relationships/customXml" Target="../ink/ink74.xml"/><Relationship Id="rId19" Type="http://schemas.openxmlformats.org/officeDocument/2006/relationships/customXml" Target="../ink/ink79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67.jpeg"/><Relationship Id="rId3" Type="http://schemas.openxmlformats.org/officeDocument/2006/relationships/image" Target="../media/image63.png"/><Relationship Id="rId7" Type="http://schemas.openxmlformats.org/officeDocument/2006/relationships/customXml" Target="../ink/ink81.xml"/><Relationship Id="rId12" Type="http://schemas.openxmlformats.org/officeDocument/2006/relationships/image" Target="../media/image6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83.xml"/><Relationship Id="rId5" Type="http://schemas.openxmlformats.org/officeDocument/2006/relationships/image" Target="../media/image65.jpeg"/><Relationship Id="rId10" Type="http://schemas.openxmlformats.org/officeDocument/2006/relationships/image" Target="../media/image360.png"/><Relationship Id="rId4" Type="http://schemas.openxmlformats.org/officeDocument/2006/relationships/image" Target="../media/image64.jpeg"/><Relationship Id="rId9" Type="http://schemas.openxmlformats.org/officeDocument/2006/relationships/customXml" Target="../ink/ink8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87.xml"/><Relationship Id="rId3" Type="http://schemas.openxmlformats.org/officeDocument/2006/relationships/image" Target="../media/image63.png"/><Relationship Id="rId7" Type="http://schemas.openxmlformats.org/officeDocument/2006/relationships/customXml" Target="../ink/ink84.xml"/><Relationship Id="rId12" Type="http://schemas.openxmlformats.org/officeDocument/2006/relationships/image" Target="../media/image390.png"/><Relationship Id="rId2" Type="http://schemas.openxmlformats.org/officeDocument/2006/relationships/image" Target="../media/image62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customXml" Target="../ink/ink86.xml"/><Relationship Id="rId5" Type="http://schemas.openxmlformats.org/officeDocument/2006/relationships/image" Target="../media/image65.jpeg"/><Relationship Id="rId15" Type="http://schemas.openxmlformats.org/officeDocument/2006/relationships/image" Target="../media/image68.png"/><Relationship Id="rId10" Type="http://schemas.openxmlformats.org/officeDocument/2006/relationships/image" Target="../media/image380.png"/><Relationship Id="rId4" Type="http://schemas.openxmlformats.org/officeDocument/2006/relationships/image" Target="../media/image64.jpeg"/><Relationship Id="rId9" Type="http://schemas.openxmlformats.org/officeDocument/2006/relationships/customXml" Target="../ink/ink85.xml"/><Relationship Id="rId14" Type="http://schemas.openxmlformats.org/officeDocument/2006/relationships/image" Target="../media/image4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20.xml"/><Relationship Id="rId5" Type="http://schemas.openxmlformats.org/officeDocument/2006/relationships/customXml" Target="../ink/ink15.xml"/><Relationship Id="rId15" Type="http://schemas.openxmlformats.org/officeDocument/2006/relationships/image" Target="../media/image13.png"/><Relationship Id="rId10" Type="http://schemas.openxmlformats.org/officeDocument/2006/relationships/customXml" Target="../ink/ink19.xml"/><Relationship Id="rId4" Type="http://schemas.openxmlformats.org/officeDocument/2006/relationships/image" Target="../media/image8.png"/><Relationship Id="rId9" Type="http://schemas.openxmlformats.org/officeDocument/2006/relationships/customXml" Target="../ink/ink18.xml"/><Relationship Id="rId14" Type="http://schemas.openxmlformats.org/officeDocument/2006/relationships/customXml" Target="../ink/ink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customXml" Target="../ink/ink92.xml"/><Relationship Id="rId3" Type="http://schemas.openxmlformats.org/officeDocument/2006/relationships/image" Target="../media/image63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image" Target="../media/image67.jpeg"/><Relationship Id="rId2" Type="http://schemas.openxmlformats.org/officeDocument/2006/relationships/image" Target="../media/image62.png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customXml" Target="../ink/ink91.xml"/><Relationship Id="rId5" Type="http://schemas.openxmlformats.org/officeDocument/2006/relationships/image" Target="../media/image65.jpeg"/><Relationship Id="rId15" Type="http://schemas.openxmlformats.org/officeDocument/2006/relationships/customXml" Target="../ink/ink93.xml"/><Relationship Id="rId10" Type="http://schemas.openxmlformats.org/officeDocument/2006/relationships/customXml" Target="../ink/ink90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customXml" Target="../ink/ink98.xml"/><Relationship Id="rId18" Type="http://schemas.openxmlformats.org/officeDocument/2006/relationships/image" Target="../media/image450.png"/><Relationship Id="rId3" Type="http://schemas.openxmlformats.org/officeDocument/2006/relationships/image" Target="../media/image63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68.png"/><Relationship Id="rId17" Type="http://schemas.openxmlformats.org/officeDocument/2006/relationships/customXml" Target="../ink/ink100.xml"/><Relationship Id="rId2" Type="http://schemas.openxmlformats.org/officeDocument/2006/relationships/image" Target="../media/image62.png"/><Relationship Id="rId16" Type="http://schemas.openxmlformats.org/officeDocument/2006/relationships/image" Target="../media/image440.png"/><Relationship Id="rId20" Type="http://schemas.openxmlformats.org/officeDocument/2006/relationships/customXml" Target="../ink/ink1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.xml"/><Relationship Id="rId11" Type="http://schemas.openxmlformats.org/officeDocument/2006/relationships/customXml" Target="../ink/ink97.xml"/><Relationship Id="rId5" Type="http://schemas.openxmlformats.org/officeDocument/2006/relationships/image" Target="../media/image65.jpeg"/><Relationship Id="rId15" Type="http://schemas.openxmlformats.org/officeDocument/2006/relationships/customXml" Target="../ink/ink99.xml"/><Relationship Id="rId10" Type="http://schemas.openxmlformats.org/officeDocument/2006/relationships/customXml" Target="../ink/ink96.xml"/><Relationship Id="rId19" Type="http://schemas.openxmlformats.org/officeDocument/2006/relationships/customXml" Target="../ink/ink101.xml"/><Relationship Id="rId4" Type="http://schemas.openxmlformats.org/officeDocument/2006/relationships/image" Target="../media/image64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image" Target="../media/image77.png"/><Relationship Id="rId3" Type="http://schemas.openxmlformats.org/officeDocument/2006/relationships/image" Target="../media/image78.png"/><Relationship Id="rId7" Type="http://schemas.openxmlformats.org/officeDocument/2006/relationships/image" Target="../media/image740.png"/><Relationship Id="rId12" Type="http://schemas.openxmlformats.org/officeDocument/2006/relationships/customXml" Target="../ink/ink10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760.png"/><Relationship Id="rId5" Type="http://schemas.openxmlformats.org/officeDocument/2006/relationships/image" Target="../media/image42.gif"/><Relationship Id="rId15" Type="http://schemas.openxmlformats.org/officeDocument/2006/relationships/image" Target="../media/image780.png"/><Relationship Id="rId10" Type="http://schemas.openxmlformats.org/officeDocument/2006/relationships/customXml" Target="../ink/ink105.xml"/><Relationship Id="rId4" Type="http://schemas.openxmlformats.org/officeDocument/2006/relationships/image" Target="../media/image79.png"/><Relationship Id="rId9" Type="http://schemas.openxmlformats.org/officeDocument/2006/relationships/image" Target="../media/image750.png"/><Relationship Id="rId14" Type="http://schemas.openxmlformats.org/officeDocument/2006/relationships/customXml" Target="../ink/ink10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86.png"/><Relationship Id="rId3" Type="http://schemas.openxmlformats.org/officeDocument/2006/relationships/image" Target="../media/image83.jpeg"/><Relationship Id="rId7" Type="http://schemas.openxmlformats.org/officeDocument/2006/relationships/image" Target="../media/image720.png"/><Relationship Id="rId12" Type="http://schemas.openxmlformats.org/officeDocument/2006/relationships/customXml" Target="../ink/ink11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.xml"/><Relationship Id="rId11" Type="http://schemas.openxmlformats.org/officeDocument/2006/relationships/image" Target="../media/image85.png"/><Relationship Id="rId5" Type="http://schemas.openxmlformats.org/officeDocument/2006/relationships/image" Target="../media/image710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customXml" Target="../ink/ink108.xml"/><Relationship Id="rId9" Type="http://schemas.openxmlformats.org/officeDocument/2006/relationships/image" Target="../media/image730.png"/><Relationship Id="rId14" Type="http://schemas.openxmlformats.org/officeDocument/2006/relationships/customXml" Target="../ink/ink1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customXml" Target="../ink/ink34.xml"/><Relationship Id="rId18" Type="http://schemas.openxmlformats.org/officeDocument/2006/relationships/customXml" Target="../ink/ink37.xml"/><Relationship Id="rId3" Type="http://schemas.openxmlformats.org/officeDocument/2006/relationships/customXml" Target="../ink/ink26.xml"/><Relationship Id="rId21" Type="http://schemas.openxmlformats.org/officeDocument/2006/relationships/image" Target="../media/image28.png"/><Relationship Id="rId7" Type="http://schemas.openxmlformats.org/officeDocument/2006/relationships/customXml" Target="../ink/ink28.xml"/><Relationship Id="rId12" Type="http://schemas.openxmlformats.org/officeDocument/2006/relationships/customXml" Target="../ink/ink33.xml"/><Relationship Id="rId17" Type="http://schemas.openxmlformats.org/officeDocument/2006/relationships/image" Target="../media/image26.png"/><Relationship Id="rId2" Type="http://schemas.openxmlformats.org/officeDocument/2006/relationships/image" Target="../media/image7.jpe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32.xml"/><Relationship Id="rId5" Type="http://schemas.openxmlformats.org/officeDocument/2006/relationships/customXml" Target="../ink/ink27.xml"/><Relationship Id="rId15" Type="http://schemas.openxmlformats.org/officeDocument/2006/relationships/image" Target="../media/image13.png"/><Relationship Id="rId23" Type="http://schemas.openxmlformats.org/officeDocument/2006/relationships/image" Target="../media/image29.png"/><Relationship Id="rId10" Type="http://schemas.openxmlformats.org/officeDocument/2006/relationships/customXml" Target="../ink/ink31.xml"/><Relationship Id="rId19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customXml" Target="../ink/ink30.xml"/><Relationship Id="rId14" Type="http://schemas.openxmlformats.org/officeDocument/2006/relationships/customXml" Target="../ink/ink35.xml"/><Relationship Id="rId22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415055-1E23-A129-05FA-EDE2749D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9311" cy="11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300"/>
            <a:ext cx="4774847" cy="48508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884684" cy="4962424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6DCE51-D6E2-BC33-736E-24D0C127B14F}"/>
              </a:ext>
            </a:extLst>
          </p:cNvPr>
          <p:cNvGrpSpPr/>
          <p:nvPr/>
        </p:nvGrpSpPr>
        <p:grpSpPr>
          <a:xfrm>
            <a:off x="5493277" y="3265911"/>
            <a:ext cx="4799160" cy="726120"/>
            <a:chOff x="5493277" y="3265911"/>
            <a:chExt cx="479916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14:cNvPr>
                <p14:cNvContentPartPr/>
                <p14:nvPr/>
              </p14:nvContentPartPr>
              <p14:xfrm>
                <a:off x="5493277" y="3467871"/>
                <a:ext cx="1190520" cy="524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C6F9AC-AB35-A4A5-02C2-E51E9FBFD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84637" y="3459231"/>
                  <a:ext cx="12081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14:cNvPr>
                <p14:cNvContentPartPr/>
                <p14:nvPr/>
              </p14:nvContentPartPr>
              <p14:xfrm>
                <a:off x="6728437" y="3265911"/>
                <a:ext cx="3461760" cy="345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F246E-BF0D-16F7-21F8-C95374BE0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9797" y="3256911"/>
                  <a:ext cx="34794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14:cNvPr>
                <p14:cNvContentPartPr/>
                <p14:nvPr/>
              </p14:nvContentPartPr>
              <p14:xfrm>
                <a:off x="10153117" y="3446271"/>
                <a:ext cx="13932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C23C3-E67D-AF7B-A4B4-4AD7A9FD9D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4477" y="3437271"/>
                  <a:ext cx="15696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14:cNvPr>
              <p14:cNvContentPartPr/>
              <p14:nvPr/>
            </p14:nvContentPartPr>
            <p14:xfrm>
              <a:off x="4664917" y="4028031"/>
              <a:ext cx="329400" cy="45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994F78-B87C-6708-D7F9-B8188FEA1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6277" y="4019031"/>
                <a:ext cx="347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14:cNvPr>
              <p14:cNvContentPartPr/>
              <p14:nvPr/>
            </p14:nvContentPartPr>
            <p14:xfrm>
              <a:off x="5251717" y="4133151"/>
              <a:ext cx="5040360" cy="10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E0C74-77AE-CBDA-30F3-5A33981F36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2717" y="4124511"/>
                <a:ext cx="5058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14:cNvPr>
              <p14:cNvContentPartPr/>
              <p14:nvPr/>
            </p14:nvContentPartPr>
            <p14:xfrm>
              <a:off x="10169317" y="4055751"/>
              <a:ext cx="132480" cy="29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66CE0-D885-5DC1-74E3-BDB9F7E040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60317" y="4047111"/>
                <a:ext cx="15012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9FC3D-EBB3-F2D9-D3D7-8D610F4D87BA}"/>
              </a:ext>
            </a:extLst>
          </p:cNvPr>
          <p:cNvGrpSpPr/>
          <p:nvPr/>
        </p:nvGrpSpPr>
        <p:grpSpPr>
          <a:xfrm>
            <a:off x="5484637" y="4508991"/>
            <a:ext cx="5754960" cy="891720"/>
            <a:chOff x="5484637" y="4508991"/>
            <a:chExt cx="575496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14:cNvPr>
                <p14:cNvContentPartPr/>
                <p14:nvPr/>
              </p14:nvContentPartPr>
              <p14:xfrm>
                <a:off x="5484637" y="4508991"/>
                <a:ext cx="1290960" cy="52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4BA939-E450-AA20-3074-4AAA6C864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75637" y="4500351"/>
                  <a:ext cx="130860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14:cNvPr>
                <p14:cNvContentPartPr/>
                <p14:nvPr/>
              </p14:nvContentPartPr>
              <p14:xfrm>
                <a:off x="6806917" y="4767111"/>
                <a:ext cx="3618000" cy="595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9B827A-CC1B-4B8D-746C-78FBAFDCFA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7917" y="4758111"/>
                  <a:ext cx="3635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14:cNvPr>
                <p14:cNvContentPartPr/>
                <p14:nvPr/>
              </p14:nvContentPartPr>
              <p14:xfrm>
                <a:off x="10378477" y="5134311"/>
                <a:ext cx="114840" cy="24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C94B5B-CB54-B456-8120-85ED2EF2E9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9477" y="5125671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14:cNvPr>
                <p14:cNvContentPartPr/>
                <p14:nvPr/>
              </p14:nvContentPartPr>
              <p14:xfrm>
                <a:off x="10486837" y="5109471"/>
                <a:ext cx="75276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17F0DB-5098-081A-5BC5-4065F27686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77837" y="5100831"/>
                  <a:ext cx="770400" cy="3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cxnSpLocks/>
            <a:stCxn id="14" idx="2"/>
            <a:endCxn id="1028" idx="0"/>
          </p:cNvCxnSpPr>
          <p:nvPr/>
        </p:nvCxnSpPr>
        <p:spPr>
          <a:xfrm>
            <a:off x="546415" y="3674815"/>
            <a:ext cx="908653" cy="43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>
            <a:off x="1094160" y="3679836"/>
            <a:ext cx="1539243" cy="4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600266" y="3690983"/>
            <a:ext cx="2211472" cy="41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33786" y="2385686"/>
            <a:ext cx="461011" cy="15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563648" y="5461159"/>
            <a:ext cx="130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mailroom111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1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72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</a:t>
            </a:r>
            <a:r>
              <a:rPr lang="en-US" sz="1200" dirty="0">
                <a:solidFill>
                  <a:srgbClr val="FF0000"/>
                </a:solidFill>
              </a:rPr>
              <a:t>mailroom 111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A7EB9-68C5-4640-8854-DC7AF5195FB1}"/>
              </a:ext>
            </a:extLst>
          </p:cNvPr>
          <p:cNvSpPr txBox="1"/>
          <p:nvPr/>
        </p:nvSpPr>
        <p:spPr>
          <a:xfrm>
            <a:off x="1033572" y="4251446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BF90B5-CAFC-47A6-92BE-D22913249551}"/>
              </a:ext>
            </a:extLst>
          </p:cNvPr>
          <p:cNvSpPr txBox="1"/>
          <p:nvPr/>
        </p:nvSpPr>
        <p:spPr>
          <a:xfrm>
            <a:off x="2232846" y="4256075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88EC4-B237-45B6-BC30-30829B9399FD}"/>
              </a:ext>
            </a:extLst>
          </p:cNvPr>
          <p:cNvSpPr txBox="1"/>
          <p:nvPr/>
        </p:nvSpPr>
        <p:spPr>
          <a:xfrm>
            <a:off x="3351259" y="421554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address</a:t>
            </a:r>
          </a:p>
        </p:txBody>
      </p:sp>
      <p:pic>
        <p:nvPicPr>
          <p:cNvPr id="2" name="Picture 2" descr="Bible: Word of God or Just a Storybook? - United Methodist Insight">
            <a:extLst>
              <a:ext uri="{FF2B5EF4-FFF2-40B4-BE49-F238E27FC236}">
                <a16:creationId xmlns:a16="http://schemas.microsoft.com/office/drawing/2014/main" id="{BB0B7E2B-B9AC-09ED-E056-D222BCC3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5" y="2263638"/>
            <a:ext cx="685461" cy="54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ble: Word of God or Just a Storybook? - United Methodist Insight">
            <a:extLst>
              <a:ext uri="{FF2B5EF4-FFF2-40B4-BE49-F238E27FC236}">
                <a16:creationId xmlns:a16="http://schemas.microsoft.com/office/drawing/2014/main" id="{BA388A50-3CD5-DD49-EFD9-81C25128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502" y="2570180"/>
            <a:ext cx="674270" cy="5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EA368956-354B-77C8-E527-D438A270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0" y="3201329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FA047CFF-97E7-149F-A2C5-744E704F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5" y="3206350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19306D8F-2DE6-62FF-2776-330938E3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71" y="3217497"/>
            <a:ext cx="348789" cy="47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345EB5-4157-90AB-1315-B4A60A8E8730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491056" y="2812553"/>
            <a:ext cx="55359" cy="38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93B911-DE86-5A45-47EC-DF57399C69DD}"/>
              </a:ext>
            </a:extLst>
          </p:cNvPr>
          <p:cNvCxnSpPr>
            <a:stCxn id="2" idx="2"/>
            <a:endCxn id="17" idx="0"/>
          </p:cNvCxnSpPr>
          <p:nvPr/>
        </p:nvCxnSpPr>
        <p:spPr>
          <a:xfrm>
            <a:off x="491056" y="2812553"/>
            <a:ext cx="603104" cy="39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7ADCF-6D05-845E-4516-1129FFDD270E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491056" y="2812553"/>
            <a:ext cx="1109210" cy="40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80AAE872-90D2-203F-CDBE-9C4F5898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15401" y="2613135"/>
            <a:ext cx="235183" cy="3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711276D7-7377-1B4B-3511-D6D45C19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32310" y="2601751"/>
            <a:ext cx="225799" cy="3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C4AAB3F4-A242-944A-7DA8-65D8C68E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8796" y="2620227"/>
            <a:ext cx="239443" cy="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1DA61F-2EAC-48C4-F303-5DE2D4495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206" y="2048047"/>
            <a:ext cx="511245" cy="548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20DC76-AE27-417C-539C-1B2024CEA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140" y="2040023"/>
            <a:ext cx="511245" cy="5489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ABA941-8A07-D31E-2731-1F6DAC888FF8}"/>
              </a:ext>
            </a:extLst>
          </p:cNvPr>
          <p:cNvSpPr txBox="1"/>
          <p:nvPr/>
        </p:nvSpPr>
        <p:spPr>
          <a:xfrm>
            <a:off x="5191370" y="3028484"/>
            <a:ext cx="183104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Rules</a:t>
            </a:r>
            <a:r>
              <a:rPr lang="en-US" sz="1200" dirty="0"/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pages must be put in </a:t>
            </a:r>
            <a:r>
              <a:rPr lang="en-US" sz="1200" dirty="0">
                <a:solidFill>
                  <a:srgbClr val="FF0000"/>
                </a:solidFill>
              </a:rPr>
              <a:t>envelopes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each envelop </a:t>
            </a:r>
            <a:r>
              <a:rPr lang="en-US" sz="1200" dirty="0">
                <a:solidFill>
                  <a:srgbClr val="FF0000"/>
                </a:solidFill>
              </a:rPr>
              <a:t>max</a:t>
            </a:r>
            <a:r>
              <a:rPr lang="en-US" sz="1200" dirty="0"/>
              <a:t> 3 pages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All internal mail must be delivered to the </a:t>
            </a:r>
            <a:r>
              <a:rPr lang="en-US" sz="1200" dirty="0">
                <a:solidFill>
                  <a:srgbClr val="FF0000"/>
                </a:solidFill>
              </a:rPr>
              <a:t>mail 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Internal emails delivered are done by staff, not an employee themselves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command to download the </a:t>
            </a:r>
            <a:r>
              <a:rPr lang="da-DK" dirty="0">
                <a:latin typeface="OCRB" panose="020B0609020202020204" pitchFamily="49" charset="0"/>
              </a:rPr>
              <a:t>basic.log </a:t>
            </a:r>
            <a:r>
              <a:rPr lang="da-DK" dirty="0"/>
              <a:t>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the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  <p:pic>
        <p:nvPicPr>
          <p:cNvPr id="1026" name="Picture 2" descr="Why Are Icebergs Dangerous? - WorldAtlas">
            <a:extLst>
              <a:ext uri="{FF2B5EF4-FFF2-40B4-BE49-F238E27FC236}">
                <a16:creationId xmlns:a16="http://schemas.microsoft.com/office/drawing/2014/main" id="{EA9E3D3A-8A1B-90C0-3D13-3293E2E2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218FB9-C7D4-AA6C-F722-0C34F3C3D4BE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14108-6901-6997-F500-B4D0D01685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B98A90-BF3D-8414-1386-D81E223A2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F4240A-6043-BBD1-AB4D-02993AE4F815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6ADD03-EB6D-97B0-E8C2-5A72F886B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F060BE-92AA-C378-943C-367E48332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752510-82AF-AC31-7E05-DD6DAD8D379B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383380-C6A8-C4C8-5AD7-07C812A8C4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737561-B0F1-1D69-B61A-7DF96D1A5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7D5C1-54D7-A2E5-A841-139984A93501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1227B4-3AC5-3BA0-B77B-B714DF0321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B50AA7-3FE1-B112-3946-25F026B4BB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AF6BB-D73E-FFB6-4A02-517CFBB3A89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737A70-E9B2-CCA5-4CE6-2C448647DF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66D865-95F9-133A-4254-8A56C9E8F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08290-46D9-0DC4-F390-BCF34726C6CC}"/>
              </a:ext>
            </a:extLst>
          </p:cNvPr>
          <p:cNvGrpSpPr/>
          <p:nvPr/>
        </p:nvGrpSpPr>
        <p:grpSpPr>
          <a:xfrm>
            <a:off x="4862223" y="347905"/>
            <a:ext cx="2935440" cy="1840320"/>
            <a:chOff x="4862223" y="347905"/>
            <a:chExt cx="2935440" cy="18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14:cNvPr>
                <p14:cNvContentPartPr/>
                <p14:nvPr/>
              </p14:nvContentPartPr>
              <p14:xfrm>
                <a:off x="4862223" y="1619425"/>
                <a:ext cx="766440" cy="56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06F1A8-8FD2-727F-0F9A-31AB9F37FD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4583" y="1601785"/>
                  <a:ext cx="8020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14:cNvPr>
                <p14:cNvContentPartPr/>
                <p14:nvPr/>
              </p14:nvContentPartPr>
              <p14:xfrm>
                <a:off x="5646303" y="413425"/>
                <a:ext cx="2073960" cy="123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C346BC-5332-FF3A-CF31-33AFCE5A0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8303" y="395425"/>
                  <a:ext cx="2109600" cy="12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14:cNvPr>
                <p14:cNvContentPartPr/>
                <p14:nvPr/>
              </p14:nvContentPartPr>
              <p14:xfrm>
                <a:off x="7607223" y="347905"/>
                <a:ext cx="190440" cy="187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BDF77D-BD34-9FB2-1CD6-9359FC5557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9223" y="329905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46F59B-EAE2-AF7F-7DE0-0EC129B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purposes of handshake</a:t>
            </a:r>
          </a:p>
        </p:txBody>
      </p:sp>
      <p:pic>
        <p:nvPicPr>
          <p:cNvPr id="7" name="Picture 6" descr="People shaking hands">
            <a:extLst>
              <a:ext uri="{FF2B5EF4-FFF2-40B4-BE49-F238E27FC236}">
                <a16:creationId xmlns:a16="http://schemas.microsoft.com/office/drawing/2014/main" id="{E6539BA2-3F60-3F9C-089C-8125500DA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4" r="303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EC140-6BF7-5F19-83A8-DB9DDE81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Two participants establish a communication link at the start of the communication</a:t>
            </a:r>
          </a:p>
          <a:p>
            <a:pPr lvl="1"/>
            <a:r>
              <a:rPr lang="en-US" sz="2200" dirty="0"/>
              <a:t>Two parties are named as “Alice and Bob” </a:t>
            </a:r>
          </a:p>
          <a:p>
            <a:pPr lvl="1"/>
            <a:r>
              <a:rPr lang="en-US" sz="2200" dirty="0"/>
              <a:t>Before full communication begins</a:t>
            </a:r>
          </a:p>
          <a:p>
            <a:pPr lvl="1"/>
            <a:r>
              <a:rPr lang="en-US" sz="2200" dirty="0"/>
              <a:t>Make sure both sides ready to communicate</a:t>
            </a:r>
          </a:p>
          <a:p>
            <a:r>
              <a:rPr lang="en-US" sz="2200" dirty="0"/>
              <a:t>Each party picks and exchanges a random number </a:t>
            </a:r>
          </a:p>
          <a:p>
            <a:pPr lvl="1"/>
            <a:r>
              <a:rPr lang="en-US" sz="2200" dirty="0"/>
              <a:t>as initial reference ID to keep track of each byte sending and receiving</a:t>
            </a:r>
          </a:p>
          <a:p>
            <a:pPr lvl="2"/>
            <a:r>
              <a:rPr lang="en-GB" sz="1800" dirty="0"/>
              <a:t>e.g., Bob</a:t>
            </a:r>
            <a:r>
              <a:rPr lang="en-GB" sz="1800" b="1" dirty="0"/>
              <a:t> </a:t>
            </a:r>
            <a:r>
              <a:rPr lang="en-GB" sz="1800" b="1" dirty="0">
                <a:solidFill>
                  <a:srgbClr val="FF0000"/>
                </a:solidFill>
              </a:rPr>
              <a:t>6</a:t>
            </a:r>
            <a:r>
              <a:rPr lang="en-GB" sz="1800" b="1" dirty="0"/>
              <a:t> </a:t>
            </a:r>
            <a:r>
              <a:rPr lang="en-GB" sz="1800" dirty="0"/>
              <a:t>and Alice 141</a:t>
            </a:r>
            <a:endParaRPr lang="en-US" sz="1800" dirty="0"/>
          </a:p>
          <a:p>
            <a:pPr lvl="1"/>
            <a:r>
              <a:rPr lang="en-US" sz="2200" dirty="0"/>
              <a:t>IDs after three messages </a:t>
            </a:r>
          </a:p>
          <a:p>
            <a:pPr lvl="1"/>
            <a:endParaRPr lang="en-US" sz="2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EB1C6B3-8EFA-B1B7-0D0C-B454618B6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99761"/>
              </p:ext>
            </p:extLst>
          </p:nvPr>
        </p:nvGraphicFramePr>
        <p:xfrm>
          <a:off x="9440189" y="5198677"/>
          <a:ext cx="25641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22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12822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C8378-76D3-09B8-76C8-AFB913218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17548"/>
              </p:ext>
            </p:extLst>
          </p:nvPr>
        </p:nvGraphicFramePr>
        <p:xfrm>
          <a:off x="9129361" y="6005068"/>
          <a:ext cx="28749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8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7498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EFD69-2AB2-F6A5-00B6-41CC1DA726AD}"/>
              </a:ext>
            </a:extLst>
          </p:cNvPr>
          <p:cNvGrpSpPr/>
          <p:nvPr/>
        </p:nvGrpSpPr>
        <p:grpSpPr>
          <a:xfrm>
            <a:off x="7344616" y="5121836"/>
            <a:ext cx="2029680" cy="420840"/>
            <a:chOff x="7344616" y="5121836"/>
            <a:chExt cx="20296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14:cNvPr>
                <p14:cNvContentPartPr/>
                <p14:nvPr/>
              </p14:nvContentPartPr>
              <p14:xfrm>
                <a:off x="7344616" y="5244956"/>
                <a:ext cx="265320" cy="29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77AB62-F9C1-2AC0-FBAD-5F996795E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6976" y="5226956"/>
                  <a:ext cx="30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14:cNvPr>
                <p14:cNvContentPartPr/>
                <p14:nvPr/>
              </p14:nvContentPartPr>
              <p14:xfrm>
                <a:off x="7686616" y="5276636"/>
                <a:ext cx="1665720" cy="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0B8D2B-6314-5E16-03FA-552699600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976" y="5258636"/>
                  <a:ext cx="170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14:cNvPr>
                <p14:cNvContentPartPr/>
                <p14:nvPr/>
              </p14:nvContentPartPr>
              <p14:xfrm>
                <a:off x="9250816" y="5121836"/>
                <a:ext cx="123480" cy="30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A63DE5-1A6C-E263-FBDD-9FD5046A8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32816" y="5104196"/>
                  <a:ext cx="15912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67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757C206-320A-BB3B-1FE7-2E9C8F9A5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89" y="6093141"/>
            <a:ext cx="5715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4AEF1-5535-85C0-1307-1AAFDDBE7A16}"/>
              </a:ext>
            </a:extLst>
          </p:cNvPr>
          <p:cNvSpPr txBox="1"/>
          <p:nvPr/>
        </p:nvSpPr>
        <p:spPr>
          <a:xfrm>
            <a:off x="7851927" y="2048553"/>
            <a:ext cx="4222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received the ball labeled with </a:t>
            </a:r>
            <a:r>
              <a:rPr lang="en-US" dirty="0">
                <a:solidFill>
                  <a:srgbClr val="FF0000"/>
                </a:solidFill>
              </a:rPr>
              <a:t># 6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send me a message (contains multiple packets), I expect the first packets should be labeled as </a:t>
            </a:r>
            <a:r>
              <a:rPr lang="en-US" dirty="0">
                <a:solidFill>
                  <a:srgbClr val="FF0000"/>
                </a:solidFill>
              </a:rPr>
              <a:t>6+1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07CFC6-3CC9-5D36-C665-CB2757C36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33207"/>
              </p:ext>
            </p:extLst>
          </p:nvPr>
        </p:nvGraphicFramePr>
        <p:xfrm>
          <a:off x="8398351" y="3787193"/>
          <a:ext cx="2782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08">
                  <a:extLst>
                    <a:ext uri="{9D8B030D-6E8A-4147-A177-3AD203B41FA5}">
                      <a16:colId xmlns:a16="http://schemas.microsoft.com/office/drawing/2014/main" val="213823596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412287076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853747811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125473927"/>
                    </a:ext>
                  </a:extLst>
                </a:gridCol>
                <a:gridCol w="556508">
                  <a:extLst>
                    <a:ext uri="{9D8B030D-6E8A-4147-A177-3AD203B41FA5}">
                      <a16:colId xmlns:a16="http://schemas.microsoft.com/office/drawing/2014/main" val="250314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1348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14:cNvPr>
              <p14:cNvContentPartPr/>
              <p14:nvPr/>
            </p14:nvContentPartPr>
            <p14:xfrm>
              <a:off x="9569056" y="2533125"/>
              <a:ext cx="1116720" cy="405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5C5C1-A86F-3522-8632-E59247D73B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1416" y="2515485"/>
                <a:ext cx="1152360" cy="44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B414C9E-1098-6C57-1E3E-B25C59C0C459}"/>
              </a:ext>
            </a:extLst>
          </p:cNvPr>
          <p:cNvGrpSpPr/>
          <p:nvPr/>
        </p:nvGrpSpPr>
        <p:grpSpPr>
          <a:xfrm>
            <a:off x="7972816" y="2835525"/>
            <a:ext cx="1612800" cy="1252800"/>
            <a:chOff x="7972816" y="2835525"/>
            <a:chExt cx="1612800" cy="12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14:cNvPr>
                <p14:cNvContentPartPr/>
                <p14:nvPr/>
              </p14:nvContentPartPr>
              <p14:xfrm>
                <a:off x="7972816" y="2835525"/>
                <a:ext cx="1612800" cy="1093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FBF541-1AF1-C428-64F6-3B0B619D51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55176" y="2817885"/>
                  <a:ext cx="1648440" cy="11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14:cNvPr>
                <p14:cNvContentPartPr/>
                <p14:nvPr/>
              </p14:nvContentPartPr>
              <p14:xfrm>
                <a:off x="8249296" y="3789165"/>
                <a:ext cx="210960" cy="299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0A5370-6C09-5BB7-4B66-CC0AE43CD4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31296" y="3771165"/>
                  <a:ext cx="24660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14:cNvPr>
              <p14:cNvContentPartPr/>
              <p14:nvPr/>
            </p14:nvContentPartPr>
            <p14:xfrm>
              <a:off x="10924456" y="3170325"/>
              <a:ext cx="421200" cy="301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63DEDB-14F4-CFAF-A889-2E0E69D0B4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06456" y="3152685"/>
                <a:ext cx="45684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B2C18F4-8985-8603-FE19-7E8F435B64A4}"/>
              </a:ext>
            </a:extLst>
          </p:cNvPr>
          <p:cNvGrpSpPr/>
          <p:nvPr/>
        </p:nvGrpSpPr>
        <p:grpSpPr>
          <a:xfrm>
            <a:off x="8756536" y="3471285"/>
            <a:ext cx="2705040" cy="1279440"/>
            <a:chOff x="8756536" y="3471285"/>
            <a:chExt cx="2705040" cy="12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14:cNvPr>
                <p14:cNvContentPartPr/>
                <p14:nvPr/>
              </p14:nvContentPartPr>
              <p14:xfrm>
                <a:off x="8765536" y="3471285"/>
                <a:ext cx="2696040" cy="127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866BE2-7D3F-A9EF-4393-0042DEFB4A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36" y="3453645"/>
                  <a:ext cx="273168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14:cNvPr>
                <p14:cNvContentPartPr/>
                <p14:nvPr/>
              </p14:nvContentPartPr>
              <p14:xfrm>
                <a:off x="8756536" y="4045125"/>
                <a:ext cx="8604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9B0200-6D74-4E15-A7BC-290BD69FD9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8536" y="4027125"/>
                  <a:ext cx="12168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hy Are Icebergs Dangerous? - WorldAtlas">
            <a:extLst>
              <a:ext uri="{FF2B5EF4-FFF2-40B4-BE49-F238E27FC236}">
                <a16:creationId xmlns:a16="http://schemas.microsoft.com/office/drawing/2014/main" id="{9A4C5DD0-E07B-F231-7620-3A26FCA8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10363E-8DBD-574A-ECD2-92E3A0BCAF15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23B6A0-9F85-EA25-D7B5-5BC645D7D6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E2734F-B3D8-E210-242E-D8AE7B6650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F34A9-F3C7-2561-4C53-42DE782A4A8A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2D5A5D-8947-F277-7531-A2D7833A94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F47CA2-EF9D-CD50-A8BA-3ADB86D59B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A3636-0474-BC8A-2DD8-4881829DAEB3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10ED1-7DC0-6340-98E7-44F0AC54D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7F676D-DBCF-9FC7-3317-B079C590A0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9BDA23-774B-0B39-5E24-408795C3FF49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CEDCDE-306B-5C45-298C-B56CFA6996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6BFA3D-4BAE-B06E-73E6-0A0D1E5EBC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5A4C86-BA46-835F-3EB1-D413D104E242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A1883F-0329-318A-4181-ED1DB75974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4527DD-89E1-C41C-0864-72EE0D642D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C923-4608-3AD3-4E42-6CAE84BE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segment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8607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0A32F-1328-4C92-3460-6F6FE6507225}"/>
              </a:ext>
            </a:extLst>
          </p:cNvPr>
          <p:cNvSpPr txBox="1"/>
          <p:nvPr/>
        </p:nvSpPr>
        <p:spPr>
          <a:xfrm>
            <a:off x="2499758" y="339419"/>
            <a:ext cx="50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9855A-29DC-EDB9-8AED-8A66BA07F903}"/>
              </a:ext>
            </a:extLst>
          </p:cNvPr>
          <p:cNvSpPr txBox="1"/>
          <p:nvPr/>
        </p:nvSpPr>
        <p:spPr>
          <a:xfrm>
            <a:off x="5643320" y="377137"/>
            <a:ext cx="37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EA00FDE0-1724-D1A8-EA7A-6615FD26F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546015" y="139251"/>
            <a:ext cx="1316151" cy="16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14:cNvPr>
              <p14:cNvContentPartPr/>
              <p14:nvPr/>
            </p14:nvContentPartPr>
            <p14:xfrm>
              <a:off x="712696" y="751076"/>
              <a:ext cx="720720" cy="26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719F18-8373-C970-4F45-C6C1ADBF55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056" y="742436"/>
                <a:ext cx="7383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2C936-0367-1DD3-56DE-CF381EC0AE70}"/>
              </a:ext>
            </a:extLst>
          </p:cNvPr>
          <p:cNvGrpSpPr/>
          <p:nvPr/>
        </p:nvGrpSpPr>
        <p:grpSpPr>
          <a:xfrm>
            <a:off x="37336" y="906236"/>
            <a:ext cx="703440" cy="2693160"/>
            <a:chOff x="37336" y="906236"/>
            <a:chExt cx="703440" cy="269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14:cNvPr>
                <p14:cNvContentPartPr/>
                <p14:nvPr/>
              </p14:nvContentPartPr>
              <p14:xfrm>
                <a:off x="37336" y="906236"/>
                <a:ext cx="681120" cy="259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F2197-4B61-AF81-38A9-D8DB85028D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96" y="897596"/>
                  <a:ext cx="698760" cy="26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14:cNvPr>
                <p14:cNvContentPartPr/>
                <p14:nvPr/>
              </p14:nvContentPartPr>
              <p14:xfrm>
                <a:off x="546016" y="3378356"/>
                <a:ext cx="194760" cy="22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095A4-1E4B-34DE-7803-FF17D62F42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7376" y="3369716"/>
                  <a:ext cx="212400" cy="23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3734606-BBAF-2928-8032-618373B57618}"/>
              </a:ext>
            </a:extLst>
          </p:cNvPr>
          <p:cNvSpPr/>
          <p:nvPr/>
        </p:nvSpPr>
        <p:spPr>
          <a:xfrm>
            <a:off x="1952786" y="139251"/>
            <a:ext cx="325465" cy="87642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DE5FF-ED9F-E6F7-257E-1B5D4746F09E}"/>
              </a:ext>
            </a:extLst>
          </p:cNvPr>
          <p:cNvSpPr txBox="1"/>
          <p:nvPr/>
        </p:nvSpPr>
        <p:spPr>
          <a:xfrm>
            <a:off x="2410674" y="412277"/>
            <a:ext cx="30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Layers involved in handshaking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6C91C1F-1FD5-06F9-38D8-30EFB75A3EE8}"/>
              </a:ext>
            </a:extLst>
          </p:cNvPr>
          <p:cNvSpPr/>
          <p:nvPr/>
        </p:nvSpPr>
        <p:spPr>
          <a:xfrm>
            <a:off x="8407226" y="2747100"/>
            <a:ext cx="325465" cy="876425"/>
          </a:xfrm>
          <a:prstGeom prst="rightBrac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14:cNvPr>
              <p14:cNvContentPartPr/>
              <p14:nvPr/>
            </p14:nvContentPartPr>
            <p14:xfrm>
              <a:off x="6183256" y="595916"/>
              <a:ext cx="2674440" cy="258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423ED8-C7EF-16D7-A8A7-2CECD1CFCF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5616" y="577916"/>
                <a:ext cx="2710080" cy="26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14:cNvPr>
              <p14:cNvContentPartPr/>
              <p14:nvPr/>
            </p14:nvContentPartPr>
            <p14:xfrm>
              <a:off x="8732776" y="3029876"/>
              <a:ext cx="224280" cy="14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EEE822-37AD-114A-511F-C9396E98B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5136" y="3011876"/>
                <a:ext cx="259920" cy="1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3252" y="3974096"/>
            <a:ext cx="50919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ack that I have received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package starts with seq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862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(seq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44379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9751D9FE-1568-455D-90DC-06492802AB29}"/>
              </a:ext>
            </a:extLst>
          </p:cNvPr>
          <p:cNvSpPr/>
          <p:nvPr/>
        </p:nvSpPr>
        <p:spPr>
          <a:xfrm rot="5400000">
            <a:off x="1605836" y="3669901"/>
            <a:ext cx="232689" cy="1522899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97651-0E02-46FB-844B-27666E7D5A9A}"/>
              </a:ext>
            </a:extLst>
          </p:cNvPr>
          <p:cNvSpPr/>
          <p:nvPr/>
        </p:nvSpPr>
        <p:spPr>
          <a:xfrm>
            <a:off x="960731" y="3943654"/>
            <a:ext cx="644954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seq=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C4227F-9699-4A5E-A658-BF9292F95FC5}"/>
              </a:ext>
            </a:extLst>
          </p:cNvPr>
          <p:cNvSpPr/>
          <p:nvPr/>
        </p:nvSpPr>
        <p:spPr>
          <a:xfrm>
            <a:off x="1624226" y="3943654"/>
            <a:ext cx="866418" cy="263274"/>
          </a:xfrm>
          <a:prstGeom prst="rect">
            <a:avLst/>
          </a:prstGeom>
          <a:solidFill>
            <a:srgbClr val="4588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710D6E-7D5D-4B09-AFC4-A27494855F13}"/>
              </a:ext>
            </a:extLst>
          </p:cNvPr>
          <p:cNvSpPr txBox="1"/>
          <p:nvPr/>
        </p:nvSpPr>
        <p:spPr>
          <a:xfrm>
            <a:off x="1425785" y="4517799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83 bytes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14:cNvPr>
              <p14:cNvContentPartPr/>
              <p14:nvPr/>
            </p14:nvContentPartPr>
            <p14:xfrm>
              <a:off x="5362440" y="3332040"/>
              <a:ext cx="1038960" cy="418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106C03-1B91-02D3-2EA4-5BE3E4FE51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440" y="3323400"/>
                <a:ext cx="1056600" cy="43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9FF3E1B-959A-EE23-C0B6-B66EB55AF758}"/>
              </a:ext>
            </a:extLst>
          </p:cNvPr>
          <p:cNvGrpSpPr/>
          <p:nvPr/>
        </p:nvGrpSpPr>
        <p:grpSpPr>
          <a:xfrm>
            <a:off x="6400320" y="3596280"/>
            <a:ext cx="494280" cy="182520"/>
            <a:chOff x="6400320" y="3596280"/>
            <a:chExt cx="4942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14:cNvPr>
                <p14:cNvContentPartPr/>
                <p14:nvPr/>
              </p14:nvContentPartPr>
              <p14:xfrm>
                <a:off x="6400320" y="3596280"/>
                <a:ext cx="476280" cy="12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7C76B0-A6D1-0845-640C-BFDC6E90ED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1680" y="3587640"/>
                  <a:ext cx="49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14:cNvPr>
                <p14:cNvContentPartPr/>
                <p14:nvPr/>
              </p14:nvContentPartPr>
              <p14:xfrm>
                <a:off x="6834840" y="3642000"/>
                <a:ext cx="59760" cy="136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BBEE930-06FB-B440-38D6-1306C5345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6200" y="3633360"/>
                  <a:ext cx="77400" cy="15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AD075-A854-D1C9-6B23-80FA22C4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97" y="3598974"/>
            <a:ext cx="2474937" cy="29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BB92C5-8240-CE1A-18EE-CEACFD4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677" y="2564307"/>
            <a:ext cx="2187130" cy="41913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F1D22-7A78-8123-E094-31C7273CDC29}"/>
              </a:ext>
            </a:extLst>
          </p:cNvPr>
          <p:cNvGrpSpPr/>
          <p:nvPr/>
        </p:nvGrpSpPr>
        <p:grpSpPr>
          <a:xfrm>
            <a:off x="2896456" y="4970948"/>
            <a:ext cx="2249305" cy="786648"/>
            <a:chOff x="2896456" y="3262076"/>
            <a:chExt cx="2466000" cy="24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14:cNvPr>
                <p14:cNvContentPartPr/>
                <p14:nvPr/>
              </p14:nvContentPartPr>
              <p14:xfrm>
                <a:off x="2896456" y="3262076"/>
                <a:ext cx="2466000" cy="246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8431D-AD15-9FF1-A363-8E7624CD40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8816" y="3244076"/>
                  <a:ext cx="2501640" cy="25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14:cNvPr>
                <p14:cNvContentPartPr/>
                <p14:nvPr/>
              </p14:nvContentPartPr>
              <p14:xfrm>
                <a:off x="4215136" y="5586956"/>
                <a:ext cx="101520" cy="17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047F4E-1F82-4DD6-1067-1A58315745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7496" y="5569316"/>
                  <a:ext cx="137160" cy="2062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DBD6A0-BB1E-1505-796C-9FBA3AD9106D}"/>
              </a:ext>
            </a:extLst>
          </p:cNvPr>
          <p:cNvCxnSpPr>
            <a:cxnSpLocks/>
          </p:cNvCxnSpPr>
          <p:nvPr/>
        </p:nvCxnSpPr>
        <p:spPr>
          <a:xfrm flipH="1">
            <a:off x="1708812" y="2773875"/>
            <a:ext cx="530693" cy="132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8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628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0535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https://img.tfd.com/cde/PROTSTAK.GIF">
            <a:extLst>
              <a:ext uri="{FF2B5EF4-FFF2-40B4-BE49-F238E27FC236}">
                <a16:creationId xmlns:a16="http://schemas.microsoft.com/office/drawing/2014/main" id="{941ADE8B-CE05-042D-3744-0A560C27D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 rot="10800000">
            <a:off x="9011673" y="543723"/>
            <a:ext cx="3082679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8DB260EC-7D73-D3CD-C9A2-69DADE17EEB5}"/>
              </a:ext>
            </a:extLst>
          </p:cNvPr>
          <p:cNvSpPr/>
          <p:nvPr/>
        </p:nvSpPr>
        <p:spPr>
          <a:xfrm rot="10800000">
            <a:off x="8681535" y="543723"/>
            <a:ext cx="330138" cy="30507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AE88-6F2B-A834-2127-989D37BB5D26}"/>
              </a:ext>
            </a:extLst>
          </p:cNvPr>
          <p:cNvSpPr txBox="1"/>
          <p:nvPr/>
        </p:nvSpPr>
        <p:spPr>
          <a:xfrm>
            <a:off x="9258489" y="4556501"/>
            <a:ext cx="229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Layers involved in http request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4ECB145-DEB5-3B80-30FD-5BDE6EBE0861}"/>
              </a:ext>
            </a:extLst>
          </p:cNvPr>
          <p:cNvSpPr/>
          <p:nvPr/>
        </p:nvSpPr>
        <p:spPr>
          <a:xfrm>
            <a:off x="8176263" y="1666227"/>
            <a:ext cx="330138" cy="805754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8AEB-A50A-D5FD-AC14-0606E0AA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0EA1-85DB-99B8-2919-9410B209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simple website with your name on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the traffic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Capture screens with the following information</a:t>
            </a:r>
          </a:p>
          <a:p>
            <a:pPr lvl="1"/>
            <a:r>
              <a:rPr lang="en-US" dirty="0"/>
              <a:t>the website with your name</a:t>
            </a:r>
          </a:p>
          <a:p>
            <a:pPr lvl="1"/>
            <a:r>
              <a:rPr lang="en-US" dirty="0"/>
              <a:t>ports (sender and receiver)</a:t>
            </a:r>
          </a:p>
          <a:p>
            <a:pPr lvl="1"/>
            <a:r>
              <a:rPr lang="en-US" dirty="0"/>
              <a:t>initial sequence numbers (sender and receiver)</a:t>
            </a:r>
          </a:p>
          <a:p>
            <a:pPr lvl="1"/>
            <a:r>
              <a:rPr lang="en-US" dirty="0"/>
              <a:t>the timestamps of handshaking</a:t>
            </a:r>
          </a:p>
          <a:p>
            <a:pPr lvl="1"/>
            <a:r>
              <a:rPr lang="en-US" dirty="0"/>
              <a:t>IP addresses (sender and receiver)</a:t>
            </a:r>
          </a:p>
          <a:p>
            <a:pPr lvl="1"/>
            <a:r>
              <a:rPr lang="en-US" dirty="0"/>
              <a:t>Mac addresses (sender and receiver)</a:t>
            </a:r>
          </a:p>
          <a:p>
            <a:pPr lvl="1"/>
            <a:r>
              <a:rPr lang="en-US" dirty="0"/>
              <a:t>the timestamps of 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tasks 2 and 3 using the following website</a:t>
            </a:r>
          </a:p>
          <a:p>
            <a:pPr lvl="1"/>
            <a:r>
              <a:rPr lang="en-US" dirty="0"/>
              <a:t>http://shinyfreshmajesticsmile.neverssl.com/online/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8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D30AA2-0830-5659-82CD-291E001C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43" y="3010645"/>
            <a:ext cx="1361406" cy="36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B4621-0F71-AAB2-98BE-93B930627555}"/>
              </a:ext>
            </a:extLst>
          </p:cNvPr>
          <p:cNvGrpSpPr/>
          <p:nvPr/>
        </p:nvGrpSpPr>
        <p:grpSpPr>
          <a:xfrm>
            <a:off x="4030500" y="3317821"/>
            <a:ext cx="3489480" cy="329040"/>
            <a:chOff x="3977160" y="3497280"/>
            <a:chExt cx="348948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14:cNvPr>
                <p14:cNvContentPartPr/>
                <p14:nvPr/>
              </p14:nvContentPartPr>
              <p14:xfrm>
                <a:off x="3977160" y="3656040"/>
                <a:ext cx="344952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073673-F8AA-4E76-51CF-DF97025F80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9520" y="3638040"/>
                  <a:ext cx="3485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14:cNvPr>
                <p14:cNvContentPartPr/>
                <p14:nvPr/>
              </p14:nvContentPartPr>
              <p14:xfrm>
                <a:off x="7375920" y="3497280"/>
                <a:ext cx="9072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C83605-04C3-1794-EE20-C620E5AD77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8280" y="3479640"/>
                  <a:ext cx="12636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  <p:pic>
        <p:nvPicPr>
          <p:cNvPr id="4" name="Picture 2" descr="Why Are Icebergs Dangerous? - WorldAtlas">
            <a:extLst>
              <a:ext uri="{FF2B5EF4-FFF2-40B4-BE49-F238E27FC236}">
                <a16:creationId xmlns:a16="http://schemas.microsoft.com/office/drawing/2014/main" id="{D8169B95-E119-EE89-81D0-BF0AC2F4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070" y="0"/>
            <a:ext cx="3774930" cy="212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0A8EE8-C088-07DD-729A-E786A6E8BE07}"/>
              </a:ext>
            </a:extLst>
          </p:cNvPr>
          <p:cNvGrpSpPr/>
          <p:nvPr/>
        </p:nvGrpSpPr>
        <p:grpSpPr>
          <a:xfrm>
            <a:off x="7880463" y="320545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78D063-A79E-12D6-7B0D-C81F9C67B9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266E7B-E04F-1959-11AB-2CEC72BE88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F2551-3BA9-CFAE-F064-9F45F30AB970}"/>
              </a:ext>
            </a:extLst>
          </p:cNvPr>
          <p:cNvGrpSpPr/>
          <p:nvPr/>
        </p:nvGrpSpPr>
        <p:grpSpPr>
          <a:xfrm>
            <a:off x="7880463" y="65106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3001F-51C5-0172-745A-B8A9D0CC0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D32EB0-973D-9F38-A265-F693AC1467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3350A-D50B-B714-0746-DAC13DF02890}"/>
              </a:ext>
            </a:extLst>
          </p:cNvPr>
          <p:cNvGrpSpPr/>
          <p:nvPr/>
        </p:nvGrpSpPr>
        <p:grpSpPr>
          <a:xfrm>
            <a:off x="7880463" y="940330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29AB52-F956-F9B7-3AFB-74A09CCAFD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179A3B-67B1-C9E5-FF6A-0C5EF4A3A4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88E7C-4627-918A-CD77-C930874E65B2}"/>
              </a:ext>
            </a:extLst>
          </p:cNvPr>
          <p:cNvGrpSpPr/>
          <p:nvPr/>
        </p:nvGrpSpPr>
        <p:grpSpPr>
          <a:xfrm>
            <a:off x="7853248" y="1231826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ECAE91-E273-ACC9-65FD-50BD58E636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47731C-EDCA-531F-6771-4918BD6E47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CF422-44C1-C8F2-7E1B-E69A1E913213}"/>
              </a:ext>
            </a:extLst>
          </p:cNvPr>
          <p:cNvGrpSpPr/>
          <p:nvPr/>
        </p:nvGrpSpPr>
        <p:grpSpPr>
          <a:xfrm>
            <a:off x="7853248" y="1553888"/>
            <a:ext cx="1179000" cy="201600"/>
            <a:chOff x="7880463" y="320545"/>
            <a:chExt cx="11790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14:cNvPr>
                <p14:cNvContentPartPr/>
                <p14:nvPr/>
              </p14:nvContentPartPr>
              <p14:xfrm>
                <a:off x="7880463" y="385345"/>
                <a:ext cx="114012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02B96-A41B-D382-E6FB-A1AB313552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823" y="367345"/>
                  <a:ext cx="117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14:cNvPr>
                <p14:cNvContentPartPr/>
                <p14:nvPr/>
              </p14:nvContentPartPr>
              <p14:xfrm>
                <a:off x="8935983" y="320545"/>
                <a:ext cx="12348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064CED-30A7-DCEC-AC77-90745E54E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18343" y="302545"/>
                  <a:ext cx="159120" cy="237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AC8AF652-8D2C-AB4D-399A-5E6D48AF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4" y="133639"/>
            <a:ext cx="869633" cy="54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14:cNvPr>
              <p14:cNvContentPartPr/>
              <p14:nvPr/>
            </p14:nvContentPartPr>
            <p14:xfrm>
              <a:off x="6248400" y="350160"/>
              <a:ext cx="389880" cy="14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9F15CC-A9F1-0E48-498B-02B517455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30400" y="332520"/>
                <a:ext cx="425520" cy="147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55D1261-47CA-EC2F-A1C1-5D91F5848C17}"/>
              </a:ext>
            </a:extLst>
          </p:cNvPr>
          <p:cNvGrpSpPr/>
          <p:nvPr/>
        </p:nvGrpSpPr>
        <p:grpSpPr>
          <a:xfrm>
            <a:off x="5400960" y="1035960"/>
            <a:ext cx="4384800" cy="3605040"/>
            <a:chOff x="5400960" y="1035960"/>
            <a:chExt cx="4384800" cy="36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14:cNvPr>
                <p14:cNvContentPartPr/>
                <p14:nvPr/>
              </p14:nvContentPartPr>
              <p14:xfrm>
                <a:off x="7953720" y="3497280"/>
                <a:ext cx="1832040" cy="11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F2D81F-6340-DB11-8D69-46DCCCF43D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6080" y="3479640"/>
                  <a:ext cx="186768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14:cNvPr>
                <p14:cNvContentPartPr/>
                <p14:nvPr/>
              </p14:nvContentPartPr>
              <p14:xfrm>
                <a:off x="5400960" y="1170600"/>
                <a:ext cx="2973600" cy="229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6C286D4-B869-6156-51DD-4348950C45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2960" y="1152960"/>
                  <a:ext cx="3009240" cy="23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14:cNvPr>
                <p14:cNvContentPartPr/>
                <p14:nvPr/>
              </p14:nvContentPartPr>
              <p14:xfrm>
                <a:off x="5904960" y="1035960"/>
                <a:ext cx="214560" cy="35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A41531-A1FA-9EE0-AE25-AB44D7D81F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7320" y="1018320"/>
                  <a:ext cx="250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32754</TotalTime>
  <Words>1720</Words>
  <Application>Microsoft Office PowerPoint</Application>
  <PresentationFormat>Widescreen</PresentationFormat>
  <Paragraphs>349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Gotham A</vt:lpstr>
      <vt:lpstr>sofia-pro</vt:lpstr>
      <vt:lpstr>urw-din</vt:lpstr>
      <vt:lpstr>Abadi</vt:lpstr>
      <vt:lpstr>Arial</vt:lpstr>
      <vt:lpstr>Calibri</vt:lpstr>
      <vt:lpstr>Calibri Light</vt:lpstr>
      <vt:lpstr>OCRB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The purposes of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2023-02-16T14:54:17Z</dcterms:modified>
</cp:coreProperties>
</file>